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3"/>
  </p:notesMasterIdLst>
  <p:handoutMasterIdLst>
    <p:handoutMasterId r:id="rId14"/>
  </p:handoutMasterIdLst>
  <p:sldIdLst>
    <p:sldId id="258" r:id="rId2"/>
    <p:sldId id="260" r:id="rId3"/>
    <p:sldId id="274" r:id="rId4"/>
    <p:sldId id="273" r:id="rId5"/>
    <p:sldId id="263" r:id="rId6"/>
    <p:sldId id="264" r:id="rId7"/>
    <p:sldId id="265" r:id="rId8"/>
    <p:sldId id="266" r:id="rId9"/>
    <p:sldId id="267" r:id="rId10"/>
    <p:sldId id="271" r:id="rId11"/>
    <p:sldId id="272" r:id="rId12"/>
  </p:sldIdLst>
  <p:sldSz cx="9144000" cy="6858000" type="screen4x3"/>
  <p:notesSz cx="6858000" cy="9144000"/>
  <p:defaultTextStyle>
    <a:defPPr>
      <a:defRPr lang="fr-FR"/>
    </a:defPPr>
    <a:lvl1pPr algn="l" defTabSz="457200" rtl="0" fontAlgn="base">
      <a:spcBef>
        <a:spcPct val="0"/>
      </a:spcBef>
      <a:spcAft>
        <a:spcPct val="0"/>
      </a:spcAft>
      <a:defRPr sz="2400" kern="1200">
        <a:solidFill>
          <a:schemeClr val="tx1"/>
        </a:solidFill>
        <a:latin typeface="Calisto MT"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sto MT"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sto MT"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sto MT"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sto MT" charset="0"/>
        <a:ea typeface="ＭＳ Ｐゴシック" charset="-128"/>
        <a:cs typeface="+mn-cs"/>
      </a:defRPr>
    </a:lvl5pPr>
    <a:lvl6pPr marL="2286000" algn="l" defTabSz="914400" rtl="0" eaLnBrk="1" latinLnBrk="0" hangingPunct="1">
      <a:defRPr sz="2400" kern="1200">
        <a:solidFill>
          <a:schemeClr val="tx1"/>
        </a:solidFill>
        <a:latin typeface="Calisto MT" charset="0"/>
        <a:ea typeface="ＭＳ Ｐゴシック" charset="-128"/>
        <a:cs typeface="+mn-cs"/>
      </a:defRPr>
    </a:lvl6pPr>
    <a:lvl7pPr marL="2743200" algn="l" defTabSz="914400" rtl="0" eaLnBrk="1" latinLnBrk="0" hangingPunct="1">
      <a:defRPr sz="2400" kern="1200">
        <a:solidFill>
          <a:schemeClr val="tx1"/>
        </a:solidFill>
        <a:latin typeface="Calisto MT" charset="0"/>
        <a:ea typeface="ＭＳ Ｐゴシック" charset="-128"/>
        <a:cs typeface="+mn-cs"/>
      </a:defRPr>
    </a:lvl7pPr>
    <a:lvl8pPr marL="3200400" algn="l" defTabSz="914400" rtl="0" eaLnBrk="1" latinLnBrk="0" hangingPunct="1">
      <a:defRPr sz="2400" kern="1200">
        <a:solidFill>
          <a:schemeClr val="tx1"/>
        </a:solidFill>
        <a:latin typeface="Calisto MT" charset="0"/>
        <a:ea typeface="ＭＳ Ｐゴシック" charset="-128"/>
        <a:cs typeface="+mn-cs"/>
      </a:defRPr>
    </a:lvl8pPr>
    <a:lvl9pPr marL="3657600" algn="l" defTabSz="914400" rtl="0" eaLnBrk="1" latinLnBrk="0" hangingPunct="1">
      <a:defRPr sz="2400" kern="1200">
        <a:solidFill>
          <a:schemeClr val="tx1"/>
        </a:solidFill>
        <a:latin typeface="Calisto M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DEE"/>
    <a:srgbClr val="59595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7"/>
    <p:restoredTop sz="85714"/>
  </p:normalViewPr>
  <p:slideViewPr>
    <p:cSldViewPr snapToGrid="0" snapToObjects="1">
      <p:cViewPr varScale="1">
        <p:scale>
          <a:sx n="81" d="100"/>
          <a:sy n="81" d="100"/>
        </p:scale>
        <p:origin x="592" y="1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60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150BCCA-D20F-B54F-BFBF-1E767D3A8F4A}" type="datetimeFigureOut">
              <a:rPr lang="fr-FR" altLang="fr-FR"/>
              <a:pPr/>
              <a:t>05/01/2016</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760EAAE-E635-5344-8CAE-ECDAE16F2865}" type="slidenum">
              <a:rPr lang="fr-FR" altLang="fr-FR"/>
              <a:pPr/>
              <a:t>‹#›</a:t>
            </a:fld>
            <a:endParaRPr lang="fr-FR" altLang="fr-F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31AE0DD-0463-2040-9D25-3B9C8C0583E8}" type="datetimeFigureOut">
              <a:rPr lang="fr-FR" altLang="fr-FR"/>
              <a:pPr/>
              <a:t>05/01/2016</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C82A6DF-BFF9-954C-A894-8FDFA1F00125}" type="slidenum">
              <a:rPr lang="fr-FR" altLang="fr-FR"/>
              <a:pPr/>
              <a:t>‹#›</a:t>
            </a:fld>
            <a:endParaRPr lang="fr-FR" altLang="fr-F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82A6DF-BFF9-954C-A894-8FDFA1F00125}" type="slidenum">
              <a:rPr lang="fr-FR" altLang="fr-FR" smtClean="0"/>
              <a:pPr/>
              <a:t>2</a:t>
            </a:fld>
            <a:endParaRPr lang="fr-FR" altLang="fr-FR"/>
          </a:p>
        </p:txBody>
      </p:sp>
    </p:spTree>
    <p:extLst>
      <p:ext uri="{BB962C8B-B14F-4D97-AF65-F5344CB8AC3E}">
        <p14:creationId xmlns:p14="http://schemas.microsoft.com/office/powerpoint/2010/main" val="47059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fr-FR" smtClean="0"/>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lvl1pPr>
              <a:defRPr/>
            </a:lvl1pPr>
          </a:lstStyle>
          <a:p>
            <a:fld id="{841913D6-877E-7644-ACAB-9E9A3F0EB9A1}" type="datetimeFigureOut">
              <a:rPr lang="fr-FR" altLang="fr-FR"/>
              <a:pPr/>
              <a:t>05/01/2016</a:t>
            </a:fld>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E36C5271-BD4F-544C-8F1A-81067424E419}" type="slidenum">
              <a:rPr lang="fr-FR" altLang="fr-FR"/>
              <a:pPr/>
              <a:t>‹#›</a:t>
            </a:fld>
            <a:endParaRPr lang="fr-FR" altLang="fr-FR"/>
          </a:p>
        </p:txBody>
      </p:sp>
    </p:spTree>
    <p:extLst>
      <p:ext uri="{BB962C8B-B14F-4D97-AF65-F5344CB8AC3E}">
        <p14:creationId xmlns:p14="http://schemas.microsoft.com/office/powerpoint/2010/main" val="168169277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B10061A-E0BB-6242-BE36-D1B4A924794A}" type="datetimeFigureOut">
              <a:rPr lang="fr-FR" altLang="fr-FR"/>
              <a:pPr/>
              <a:t>05/01/2016</a:t>
            </a:fld>
            <a:endParaRPr lang="fr-FR" alt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fld id="{CF697C91-2B76-1E4B-8323-3041289DB10B}" type="slidenum">
              <a:rPr lang="fr-FR" altLang="fr-FR"/>
              <a:pPr/>
              <a:t>‹#›</a:t>
            </a:fld>
            <a:endParaRPr lang="fr-FR" altLang="fr-FR"/>
          </a:p>
        </p:txBody>
      </p:sp>
    </p:spTree>
    <p:extLst>
      <p:ext uri="{BB962C8B-B14F-4D97-AF65-F5344CB8AC3E}">
        <p14:creationId xmlns:p14="http://schemas.microsoft.com/office/powerpoint/2010/main" val="135049002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FR" smtClean="0"/>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F9A3E45A-CCB6-8E42-A235-1E1825609481}" type="datetimeFigureOut">
              <a:rPr lang="fr-FR" altLang="fr-FR"/>
              <a:pPr/>
              <a:t>05/01/2016</a:t>
            </a:fld>
            <a:endParaRPr lang="fr-FR" alt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fld id="{5189D204-175A-384A-88B2-CF1A2E432F65}" type="slidenum">
              <a:rPr lang="fr-FR" altLang="fr-FR"/>
              <a:pPr/>
              <a:t>‹#›</a:t>
            </a:fld>
            <a:endParaRPr lang="fr-FR" altLang="fr-FR"/>
          </a:p>
        </p:txBody>
      </p:sp>
    </p:spTree>
    <p:extLst>
      <p:ext uri="{BB962C8B-B14F-4D97-AF65-F5344CB8AC3E}">
        <p14:creationId xmlns:p14="http://schemas.microsoft.com/office/powerpoint/2010/main" val="7833686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fr-FR" noProof="0" smtClean="0"/>
              <a:t>Faire glisser l'image vers l'espace réservé ou cliquer sur l'icône pour l'ajouter</a:t>
            </a:r>
            <a:endParaRPr noProof="0"/>
          </a:p>
        </p:txBody>
      </p:sp>
      <p:sp>
        <p:nvSpPr>
          <p:cNvPr id="5" name="Date Placeholder 4"/>
          <p:cNvSpPr>
            <a:spLocks noGrp="1"/>
          </p:cNvSpPr>
          <p:nvPr>
            <p:ph type="dt" sz="half" idx="14"/>
          </p:nvPr>
        </p:nvSpPr>
        <p:spPr/>
        <p:txBody>
          <a:bodyPr/>
          <a:lstStyle>
            <a:lvl1pPr>
              <a:defRPr>
                <a:solidFill>
                  <a:schemeClr val="bg1"/>
                </a:solidFill>
              </a:defRPr>
            </a:lvl1pPr>
          </a:lstStyle>
          <a:p>
            <a:fld id="{ACFE66D2-CAD8-9948-A314-1627869157ED}" type="datetimeFigureOut">
              <a:rPr lang="fr-FR" altLang="fr-FR"/>
              <a:pPr/>
              <a:t>05/01/2016</a:t>
            </a:fld>
            <a:endParaRPr lang="fr-FR" altLang="fr-FR"/>
          </a:p>
        </p:txBody>
      </p:sp>
      <p:sp>
        <p:nvSpPr>
          <p:cNvPr id="6" name="Footer Placeholder 5"/>
          <p:cNvSpPr>
            <a:spLocks noGrp="1"/>
          </p:cNvSpPr>
          <p:nvPr>
            <p:ph type="ftr" sz="quarter" idx="15"/>
          </p:nvPr>
        </p:nvSpPr>
        <p:spPr/>
        <p:txBody>
          <a:bodyPr/>
          <a:lstStyle>
            <a:lvl1pPr>
              <a:defRPr/>
            </a:lvl1pPr>
          </a:lstStyle>
          <a:p>
            <a:pPr>
              <a:defRPr/>
            </a:pPr>
            <a:endParaRPr lang="fr-FR"/>
          </a:p>
        </p:txBody>
      </p:sp>
      <p:sp>
        <p:nvSpPr>
          <p:cNvPr id="7" name="Slide Number Placeholder 6"/>
          <p:cNvSpPr>
            <a:spLocks noGrp="1"/>
          </p:cNvSpPr>
          <p:nvPr>
            <p:ph type="sldNum" sz="quarter" idx="16"/>
          </p:nvPr>
        </p:nvSpPr>
        <p:spPr/>
        <p:txBody>
          <a:bodyPr/>
          <a:lstStyle>
            <a:lvl1pPr>
              <a:defRPr/>
            </a:lvl1pPr>
          </a:lstStyle>
          <a:p>
            <a:fld id="{B92A5528-3EA1-2846-A9BD-03316F2DE61B}" type="slidenum">
              <a:rPr lang="fr-FR" altLang="fr-FR"/>
              <a:pPr/>
              <a:t>‹#›</a:t>
            </a:fld>
            <a:endParaRPr lang="fr-FR" altLang="fr-FR"/>
          </a:p>
        </p:txBody>
      </p:sp>
    </p:spTree>
    <p:extLst>
      <p:ext uri="{BB962C8B-B14F-4D97-AF65-F5344CB8AC3E}">
        <p14:creationId xmlns:p14="http://schemas.microsoft.com/office/powerpoint/2010/main" val="110252005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fr-FR" noProof="0" smtClean="0"/>
              <a:t>Faire glisser l'image vers l'espace réservé ou cliquer sur l'icône pour l'ajouter</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fr-FR" noProof="0" smtClean="0"/>
              <a:t>Faire glisser l'image vers l'espace réservé ou cliquer sur l'icône pour l'ajouter</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fr-FR" noProof="0" smtClean="0"/>
              <a:t>Faire glisser l'image vers l'espace réservé ou cliquer sur l'icône pour l'ajouter</a:t>
            </a:r>
            <a:endParaRPr noProof="0"/>
          </a:p>
        </p:txBody>
      </p:sp>
      <p:sp>
        <p:nvSpPr>
          <p:cNvPr id="7" name="Date Placeholder 4"/>
          <p:cNvSpPr>
            <a:spLocks noGrp="1"/>
          </p:cNvSpPr>
          <p:nvPr>
            <p:ph type="dt" sz="half" idx="16"/>
          </p:nvPr>
        </p:nvSpPr>
        <p:spPr/>
        <p:txBody>
          <a:bodyPr/>
          <a:lstStyle>
            <a:lvl1pPr>
              <a:defRPr>
                <a:solidFill>
                  <a:schemeClr val="bg1"/>
                </a:solidFill>
              </a:defRPr>
            </a:lvl1pPr>
          </a:lstStyle>
          <a:p>
            <a:fld id="{48731EC5-890C-0D43-BA3C-A74B2BC13D27}" type="datetimeFigureOut">
              <a:rPr lang="fr-FR" altLang="fr-FR"/>
              <a:pPr/>
              <a:t>05/01/2016</a:t>
            </a:fld>
            <a:endParaRPr lang="fr-FR" altLang="fr-FR"/>
          </a:p>
        </p:txBody>
      </p:sp>
      <p:sp>
        <p:nvSpPr>
          <p:cNvPr id="11" name="Footer Placeholder 5"/>
          <p:cNvSpPr>
            <a:spLocks noGrp="1"/>
          </p:cNvSpPr>
          <p:nvPr>
            <p:ph type="ftr" sz="quarter" idx="17"/>
          </p:nvPr>
        </p:nvSpPr>
        <p:spPr/>
        <p:txBody>
          <a:bodyPr/>
          <a:lstStyle>
            <a:lvl1pPr>
              <a:defRPr/>
            </a:lvl1pPr>
          </a:lstStyle>
          <a:p>
            <a:pPr>
              <a:defRPr/>
            </a:pPr>
            <a:endParaRPr lang="fr-FR"/>
          </a:p>
        </p:txBody>
      </p:sp>
      <p:sp>
        <p:nvSpPr>
          <p:cNvPr id="12" name="Slide Number Placeholder 6"/>
          <p:cNvSpPr>
            <a:spLocks noGrp="1"/>
          </p:cNvSpPr>
          <p:nvPr>
            <p:ph type="sldNum" sz="quarter" idx="18"/>
          </p:nvPr>
        </p:nvSpPr>
        <p:spPr/>
        <p:txBody>
          <a:bodyPr/>
          <a:lstStyle>
            <a:lvl1pPr>
              <a:defRPr/>
            </a:lvl1pPr>
          </a:lstStyle>
          <a:p>
            <a:fld id="{A40E8AA3-258C-194B-8BE0-6F4A257AF889}" type="slidenum">
              <a:rPr lang="fr-FR" altLang="fr-FR"/>
              <a:pPr/>
              <a:t>‹#›</a:t>
            </a:fld>
            <a:endParaRPr lang="fr-FR" altLang="fr-FR"/>
          </a:p>
        </p:txBody>
      </p:sp>
    </p:spTree>
    <p:extLst>
      <p:ext uri="{BB962C8B-B14F-4D97-AF65-F5344CB8AC3E}">
        <p14:creationId xmlns:p14="http://schemas.microsoft.com/office/powerpoint/2010/main" val="204489776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lvl1pPr>
              <a:defRPr/>
            </a:lvl1pPr>
          </a:lstStyle>
          <a:p>
            <a:fld id="{9A2E9911-0226-5243-86C9-1BC24933E3B1}" type="datetimeFigureOut">
              <a:rPr lang="fr-FR" altLang="fr-FR"/>
              <a:pPr/>
              <a:t>05/01/2016</a:t>
            </a:fld>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C9E832BF-D7FC-134D-A03D-00E1EE4B6576}" type="slidenum">
              <a:rPr lang="fr-FR" altLang="fr-FR"/>
              <a:pPr/>
              <a:t>‹#›</a:t>
            </a:fld>
            <a:endParaRPr lang="fr-FR" altLang="fr-FR"/>
          </a:p>
        </p:txBody>
      </p:sp>
    </p:spTree>
    <p:extLst>
      <p:ext uri="{BB962C8B-B14F-4D97-AF65-F5344CB8AC3E}">
        <p14:creationId xmlns:p14="http://schemas.microsoft.com/office/powerpoint/2010/main" val="196751392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fr-FR" smtClean="0"/>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lvl1pPr>
              <a:defRPr/>
            </a:lvl1pPr>
          </a:lstStyle>
          <a:p>
            <a:fld id="{EAA9DB5B-E55A-6646-8E91-4F5DE3B98136}" type="datetimeFigureOut">
              <a:rPr lang="fr-FR" altLang="fr-FR"/>
              <a:pPr/>
              <a:t>05/01/2016</a:t>
            </a:fld>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1675B8B6-A936-A64C-8644-F3D381B401C4}" type="slidenum">
              <a:rPr lang="fr-FR" altLang="fr-FR"/>
              <a:pPr/>
              <a:t>‹#›</a:t>
            </a:fld>
            <a:endParaRPr lang="fr-FR" altLang="fr-FR"/>
          </a:p>
        </p:txBody>
      </p:sp>
    </p:spTree>
    <p:extLst>
      <p:ext uri="{BB962C8B-B14F-4D97-AF65-F5344CB8AC3E}">
        <p14:creationId xmlns:p14="http://schemas.microsoft.com/office/powerpoint/2010/main" val="13651805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2F8073A4-2657-BC41-A94C-1C848349E51B}" type="datetimeFigureOut">
              <a:rPr lang="fr-FR" altLang="fr-FR"/>
              <a:pPr/>
              <a:t>05/01/2016</a:t>
            </a:fld>
            <a:endParaRPr lang="fr-FR" alt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fld id="{54CF8193-FAD5-EE4F-A3DE-3E24111A30CA}" type="slidenum">
              <a:rPr lang="fr-FR" altLang="fr-FR"/>
              <a:pPr/>
              <a:t>‹#›</a:t>
            </a:fld>
            <a:endParaRPr lang="fr-FR" altLang="fr-FR"/>
          </a:p>
        </p:txBody>
      </p:sp>
    </p:spTree>
    <p:extLst>
      <p:ext uri="{BB962C8B-B14F-4D97-AF65-F5344CB8AC3E}">
        <p14:creationId xmlns:p14="http://schemas.microsoft.com/office/powerpoint/2010/main" val="154038342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lvl1pPr>
              <a:defRPr/>
            </a:lvl1pPr>
          </a:lstStyle>
          <a:p>
            <a:fld id="{BE067564-78A5-EF44-9BAA-AD89B4E09B7D}" type="datetimeFigureOut">
              <a:rPr lang="fr-FR" altLang="fr-FR"/>
              <a:pPr/>
              <a:t>05/01/2016</a:t>
            </a:fld>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37E89B13-CCA0-E844-9398-E888EFBA7D1C}" type="slidenum">
              <a:rPr lang="fr-FR" altLang="fr-FR"/>
              <a:pPr/>
              <a:t>‹#›</a:t>
            </a:fld>
            <a:endParaRPr lang="fr-FR" altLang="fr-FR"/>
          </a:p>
        </p:txBody>
      </p:sp>
    </p:spTree>
    <p:extLst>
      <p:ext uri="{BB962C8B-B14F-4D97-AF65-F5344CB8AC3E}">
        <p14:creationId xmlns:p14="http://schemas.microsoft.com/office/powerpoint/2010/main" val="17146369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fr-FR" smtClean="0"/>
              <a:t>Cliquez et modifiez le titre</a:t>
            </a:r>
            <a:endParaRPr dirty="0"/>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49FA08FB-0C0B-124F-8BCB-715779C9D2F8}" type="datetimeFigureOut">
              <a:rPr lang="fr-FR" altLang="fr-FR"/>
              <a:pPr/>
              <a:t>05/01/2016</a:t>
            </a:fld>
            <a:endParaRPr lang="fr-FR" altLang="fr-FR"/>
          </a:p>
        </p:txBody>
      </p:sp>
      <p:sp>
        <p:nvSpPr>
          <p:cNvPr id="5" name="Footer Placeholder 4"/>
          <p:cNvSpPr>
            <a:spLocks noGrp="1"/>
          </p:cNvSpPr>
          <p:nvPr>
            <p:ph type="ftr" sz="quarter" idx="11"/>
          </p:nvPr>
        </p:nvSpPr>
        <p:spPr>
          <a:xfrm>
            <a:off x="7239000" y="6356350"/>
            <a:ext cx="1446213" cy="365125"/>
          </a:xfrm>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663A6A5-1595-D545-A9C9-C0E7FD6A2ADC}" type="slidenum">
              <a:rPr lang="fr-FR" altLang="fr-FR"/>
              <a:pPr/>
              <a:t>‹#›</a:t>
            </a:fld>
            <a:endParaRPr lang="fr-FR" altLang="fr-FR"/>
          </a:p>
        </p:txBody>
      </p:sp>
    </p:spTree>
    <p:extLst>
      <p:ext uri="{BB962C8B-B14F-4D97-AF65-F5344CB8AC3E}">
        <p14:creationId xmlns:p14="http://schemas.microsoft.com/office/powerpoint/2010/main" val="19577477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0"/>
          </p:nvPr>
        </p:nvSpPr>
        <p:spPr/>
        <p:txBody>
          <a:bodyPr/>
          <a:lstStyle>
            <a:lvl1pPr>
              <a:defRPr/>
            </a:lvl1pPr>
          </a:lstStyle>
          <a:p>
            <a:fld id="{F27A45A3-2F8F-9748-8974-0DE51F1B48F8}" type="datetimeFigureOut">
              <a:rPr lang="fr-FR" altLang="fr-FR"/>
              <a:pPr/>
              <a:t>05/01/2016</a:t>
            </a:fld>
            <a:endParaRPr lang="fr-FR" alt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62B49BA7-EAA7-D144-9415-35B4F0C99D8A}" type="slidenum">
              <a:rPr lang="fr-FR" altLang="fr-FR"/>
              <a:pPr/>
              <a:t>‹#›</a:t>
            </a:fld>
            <a:endParaRPr lang="fr-FR" altLang="fr-FR"/>
          </a:p>
        </p:txBody>
      </p:sp>
    </p:spTree>
    <p:extLst>
      <p:ext uri="{BB962C8B-B14F-4D97-AF65-F5344CB8AC3E}">
        <p14:creationId xmlns:p14="http://schemas.microsoft.com/office/powerpoint/2010/main" val="4242383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3"/>
          <p:cNvSpPr>
            <a:spLocks noGrp="1"/>
          </p:cNvSpPr>
          <p:nvPr>
            <p:ph type="dt" sz="half" idx="10"/>
          </p:nvPr>
        </p:nvSpPr>
        <p:spPr/>
        <p:txBody>
          <a:bodyPr/>
          <a:lstStyle>
            <a:lvl1pPr>
              <a:defRPr/>
            </a:lvl1pPr>
          </a:lstStyle>
          <a:p>
            <a:fld id="{91D2F588-9F5B-234D-9FF8-39C633CFA25F}" type="datetimeFigureOut">
              <a:rPr lang="fr-FR" altLang="fr-FR"/>
              <a:pPr/>
              <a:t>05/01/2016</a:t>
            </a:fld>
            <a:endParaRPr lang="fr-FR" alt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fld id="{4AC6F10E-B4E4-F74F-B243-3C3D8E1A43FE}" type="slidenum">
              <a:rPr lang="fr-FR" altLang="fr-FR"/>
              <a:pPr/>
              <a:t>‹#›</a:t>
            </a:fld>
            <a:endParaRPr lang="fr-FR" altLang="fr-FR"/>
          </a:p>
        </p:txBody>
      </p:sp>
    </p:spTree>
    <p:extLst>
      <p:ext uri="{BB962C8B-B14F-4D97-AF65-F5344CB8AC3E}">
        <p14:creationId xmlns:p14="http://schemas.microsoft.com/office/powerpoint/2010/main" val="71988538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3"/>
          <p:cNvSpPr>
            <a:spLocks noGrp="1"/>
          </p:cNvSpPr>
          <p:nvPr>
            <p:ph type="dt" sz="half" idx="14"/>
          </p:nvPr>
        </p:nvSpPr>
        <p:spPr/>
        <p:txBody>
          <a:bodyPr/>
          <a:lstStyle>
            <a:lvl1pPr>
              <a:defRPr/>
            </a:lvl1pPr>
          </a:lstStyle>
          <a:p>
            <a:fld id="{55172D8F-ED63-E148-B5EC-E53C4EFD0F83}" type="datetimeFigureOut">
              <a:rPr lang="fr-FR" altLang="fr-FR"/>
              <a:pPr/>
              <a:t>05/01/2016</a:t>
            </a:fld>
            <a:endParaRPr lang="fr-FR" altLang="fr-FR"/>
          </a:p>
        </p:txBody>
      </p:sp>
      <p:sp>
        <p:nvSpPr>
          <p:cNvPr id="6" name="Footer Placeholder 4"/>
          <p:cNvSpPr>
            <a:spLocks noGrp="1"/>
          </p:cNvSpPr>
          <p:nvPr>
            <p:ph type="ftr" sz="quarter" idx="15"/>
          </p:nvPr>
        </p:nvSpPr>
        <p:spPr/>
        <p:txBody>
          <a:bodyPr/>
          <a:lstStyle>
            <a:lvl1pPr>
              <a:defRPr/>
            </a:lvl1pPr>
          </a:lstStyle>
          <a:p>
            <a:pPr>
              <a:defRPr/>
            </a:pPr>
            <a:endParaRPr lang="fr-FR"/>
          </a:p>
        </p:txBody>
      </p:sp>
      <p:sp>
        <p:nvSpPr>
          <p:cNvPr id="7" name="Slide Number Placeholder 5"/>
          <p:cNvSpPr>
            <a:spLocks noGrp="1"/>
          </p:cNvSpPr>
          <p:nvPr>
            <p:ph type="sldNum" sz="quarter" idx="16"/>
          </p:nvPr>
        </p:nvSpPr>
        <p:spPr/>
        <p:txBody>
          <a:bodyPr/>
          <a:lstStyle>
            <a:lvl1pPr>
              <a:defRPr/>
            </a:lvl1pPr>
          </a:lstStyle>
          <a:p>
            <a:fld id="{E0065C81-3F00-F14B-A755-BB87FD0BD6B0}" type="slidenum">
              <a:rPr lang="fr-FR" altLang="fr-FR"/>
              <a:pPr/>
              <a:t>‹#›</a:t>
            </a:fld>
            <a:endParaRPr lang="fr-FR" altLang="fr-FR"/>
          </a:p>
        </p:txBody>
      </p:sp>
    </p:spTree>
    <p:extLst>
      <p:ext uri="{BB962C8B-B14F-4D97-AF65-F5344CB8AC3E}">
        <p14:creationId xmlns:p14="http://schemas.microsoft.com/office/powerpoint/2010/main" val="164976049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5"/>
          </p:nvPr>
        </p:nvSpPr>
        <p:spPr/>
        <p:txBody>
          <a:bodyPr/>
          <a:lstStyle>
            <a:lvl1pPr>
              <a:defRPr/>
            </a:lvl1pPr>
          </a:lstStyle>
          <a:p>
            <a:fld id="{08A3A235-723D-024B-9656-CE6FC0F8A8E4}" type="datetimeFigureOut">
              <a:rPr lang="fr-FR" altLang="fr-FR"/>
              <a:pPr/>
              <a:t>05/01/2016</a:t>
            </a:fld>
            <a:endParaRPr lang="fr-FR" altLang="fr-FR"/>
          </a:p>
        </p:txBody>
      </p:sp>
      <p:sp>
        <p:nvSpPr>
          <p:cNvPr id="7" name="Footer Placeholder 4"/>
          <p:cNvSpPr>
            <a:spLocks noGrp="1"/>
          </p:cNvSpPr>
          <p:nvPr>
            <p:ph type="ftr" sz="quarter" idx="16"/>
          </p:nvPr>
        </p:nvSpPr>
        <p:spPr/>
        <p:txBody>
          <a:bodyPr/>
          <a:lstStyle>
            <a:lvl1pPr>
              <a:defRPr/>
            </a:lvl1pPr>
          </a:lstStyle>
          <a:p>
            <a:pPr>
              <a:defRPr/>
            </a:pPr>
            <a:endParaRPr lang="fr-FR"/>
          </a:p>
        </p:txBody>
      </p:sp>
      <p:sp>
        <p:nvSpPr>
          <p:cNvPr id="10" name="Slide Number Placeholder 5"/>
          <p:cNvSpPr>
            <a:spLocks noGrp="1"/>
          </p:cNvSpPr>
          <p:nvPr>
            <p:ph type="sldNum" sz="quarter" idx="17"/>
          </p:nvPr>
        </p:nvSpPr>
        <p:spPr/>
        <p:txBody>
          <a:bodyPr/>
          <a:lstStyle>
            <a:lvl1pPr>
              <a:defRPr/>
            </a:lvl1pPr>
          </a:lstStyle>
          <a:p>
            <a:fld id="{8E0F94D7-37F1-8E40-8BC4-4A6004D7E701}" type="slidenum">
              <a:rPr lang="fr-FR" altLang="fr-FR"/>
              <a:pPr/>
              <a:t>‹#›</a:t>
            </a:fld>
            <a:endParaRPr lang="fr-FR" altLang="fr-FR"/>
          </a:p>
        </p:txBody>
      </p:sp>
    </p:spTree>
    <p:extLst>
      <p:ext uri="{BB962C8B-B14F-4D97-AF65-F5344CB8AC3E}">
        <p14:creationId xmlns:p14="http://schemas.microsoft.com/office/powerpoint/2010/main" val="59651664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3"/>
          <p:cNvSpPr>
            <a:spLocks noGrp="1"/>
          </p:cNvSpPr>
          <p:nvPr>
            <p:ph type="dt" sz="half" idx="16"/>
          </p:nvPr>
        </p:nvSpPr>
        <p:spPr/>
        <p:txBody>
          <a:bodyPr/>
          <a:lstStyle>
            <a:lvl1pPr>
              <a:defRPr/>
            </a:lvl1pPr>
          </a:lstStyle>
          <a:p>
            <a:fld id="{46234969-4547-EF41-A8F7-668981E5840C}" type="datetimeFigureOut">
              <a:rPr lang="fr-FR" altLang="fr-FR"/>
              <a:pPr/>
              <a:t>05/01/2016</a:t>
            </a:fld>
            <a:endParaRPr lang="fr-FR" altLang="fr-FR"/>
          </a:p>
        </p:txBody>
      </p:sp>
      <p:sp>
        <p:nvSpPr>
          <p:cNvPr id="9" name="Footer Placeholder 4"/>
          <p:cNvSpPr>
            <a:spLocks noGrp="1"/>
          </p:cNvSpPr>
          <p:nvPr>
            <p:ph type="ftr" sz="quarter" idx="17"/>
          </p:nvPr>
        </p:nvSpPr>
        <p:spPr/>
        <p:txBody>
          <a:bodyPr/>
          <a:lstStyle>
            <a:lvl1pPr>
              <a:defRPr/>
            </a:lvl1pPr>
          </a:lstStyle>
          <a:p>
            <a:pPr>
              <a:defRPr/>
            </a:pPr>
            <a:endParaRPr lang="fr-FR"/>
          </a:p>
        </p:txBody>
      </p:sp>
      <p:sp>
        <p:nvSpPr>
          <p:cNvPr id="12" name="Slide Number Placeholder 5"/>
          <p:cNvSpPr>
            <a:spLocks noGrp="1"/>
          </p:cNvSpPr>
          <p:nvPr>
            <p:ph type="sldNum" sz="quarter" idx="18"/>
          </p:nvPr>
        </p:nvSpPr>
        <p:spPr/>
        <p:txBody>
          <a:bodyPr/>
          <a:lstStyle>
            <a:lvl1pPr>
              <a:defRPr/>
            </a:lvl1pPr>
          </a:lstStyle>
          <a:p>
            <a:fld id="{99E6138A-41E2-D54F-B748-2D328630A46C}" type="slidenum">
              <a:rPr lang="fr-FR" altLang="fr-FR"/>
              <a:pPr/>
              <a:t>‹#›</a:t>
            </a:fld>
            <a:endParaRPr lang="fr-FR" altLang="fr-FR"/>
          </a:p>
        </p:txBody>
      </p:sp>
    </p:spTree>
    <p:extLst>
      <p:ext uri="{BB962C8B-B14F-4D97-AF65-F5344CB8AC3E}">
        <p14:creationId xmlns:p14="http://schemas.microsoft.com/office/powerpoint/2010/main" val="11896414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3"/>
          <p:cNvSpPr>
            <a:spLocks noGrp="1"/>
          </p:cNvSpPr>
          <p:nvPr>
            <p:ph type="dt" sz="half" idx="10"/>
          </p:nvPr>
        </p:nvSpPr>
        <p:spPr/>
        <p:txBody>
          <a:bodyPr/>
          <a:lstStyle>
            <a:lvl1pPr>
              <a:defRPr/>
            </a:lvl1pPr>
          </a:lstStyle>
          <a:p>
            <a:fld id="{CD07FCC5-519A-844B-8DED-C477719F85E4}" type="datetimeFigureOut">
              <a:rPr lang="fr-FR" altLang="fr-FR"/>
              <a:pPr/>
              <a:t>05/01/2016</a:t>
            </a:fld>
            <a:endParaRPr lang="fr-FR" alt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fld id="{8B029A90-D4D1-984A-95E1-3112EB9E696C}" type="slidenum">
              <a:rPr lang="fr-FR" altLang="fr-FR"/>
              <a:pPr/>
              <a:t>‹#›</a:t>
            </a:fld>
            <a:endParaRPr lang="fr-FR" altLang="fr-FR"/>
          </a:p>
        </p:txBody>
      </p:sp>
    </p:spTree>
    <p:extLst>
      <p:ext uri="{BB962C8B-B14F-4D97-AF65-F5344CB8AC3E}">
        <p14:creationId xmlns:p14="http://schemas.microsoft.com/office/powerpoint/2010/main" val="10252023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Text Placeholder 2"/>
          <p:cNvSpPr>
            <a:spLocks noGrp="1"/>
          </p:cNvSpPr>
          <p:nvPr>
            <p:ph type="body" idx="1"/>
          </p:nvPr>
        </p:nvSpPr>
        <p:spPr bwMode="auto">
          <a:xfrm>
            <a:off x="739775" y="2770188"/>
            <a:ext cx="7662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defRPr>
            </a:lvl1pPr>
          </a:lstStyle>
          <a:p>
            <a:fld id="{489D0483-84A0-E848-A19C-AD5C997659A7}" type="datetimeFigureOut">
              <a:rPr lang="fr-FR" altLang="fr-FR"/>
              <a:pPr/>
              <a:t>05/01/2016</a:t>
            </a:fld>
            <a:endParaRPr lang="fr-FR" altLang="fr-F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ea typeface="+mn-ea"/>
                <a:cs typeface="+mn-cs"/>
              </a:defRPr>
            </a:lvl1pPr>
          </a:lstStyle>
          <a:p>
            <a:pPr>
              <a:defRPr/>
            </a:pPr>
            <a:endParaRPr lang="fr-F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9546DC99-8D23-CA4A-AB23-9B781111A5D8}"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ransition spd="slow"/>
  <p:txStyles>
    <p:title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Calisto MT"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Calisto MT"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Calisto MT"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charset="2"/>
        <a:buChar char="S"/>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C1F944"/>
        </a:buClr>
        <a:buSzPct val="90000"/>
        <a:buFont typeface="Wingdings" charset="2"/>
        <a:buChar char="S"/>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C1F944"/>
        </a:buClr>
        <a:buSzPct val="90000"/>
        <a:buFont typeface="Wingdings" charset="2"/>
        <a:buChar char="S"/>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Graphique_Microsoft_Excel1.xls"/><Relationship Id="rId4" Type="http://schemas.openxmlformats.org/officeDocument/2006/relationships/image" Target="../media/image11.png"/><Relationship Id="rId5" Type="http://schemas.openxmlformats.org/officeDocument/2006/relationships/oleObject" Target="../embeddings/Graphique_Microsoft_Excel2.xls"/><Relationship Id="rId6"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tiff"/><Relationship Id="rId1" Type="http://schemas.openxmlformats.org/officeDocument/2006/relationships/slideLayout" Target="../slideLayouts/slideLayout11.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txBox="1">
            <a:spLocks/>
          </p:cNvSpPr>
          <p:nvPr/>
        </p:nvSpPr>
        <p:spPr bwMode="auto">
          <a:xfrm>
            <a:off x="430213" y="307975"/>
            <a:ext cx="67183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r>
              <a:rPr lang="fr-FR" altLang="fr-FR" sz="4000">
                <a:solidFill>
                  <a:schemeClr val="bg1"/>
                </a:solidFill>
              </a:rPr>
              <a:t>Lycée des Métiers de l’Aérien</a:t>
            </a:r>
          </a:p>
          <a:p>
            <a:pPr algn="ctr" defTabSz="914400" eaLnBrk="1" hangingPunct="1"/>
            <a:r>
              <a:rPr lang="fr-FR" altLang="fr-FR" sz="4000">
                <a:solidFill>
                  <a:schemeClr val="bg1"/>
                </a:solidFill>
              </a:rPr>
              <a:t>Aristide Briand</a:t>
            </a:r>
          </a:p>
        </p:txBody>
      </p:sp>
      <p:sp>
        <p:nvSpPr>
          <p:cNvPr id="20482" name="Sous-titre 2"/>
          <p:cNvSpPr txBox="1">
            <a:spLocks/>
          </p:cNvSpPr>
          <p:nvPr/>
        </p:nvSpPr>
        <p:spPr bwMode="auto">
          <a:xfrm>
            <a:off x="1412875" y="5287963"/>
            <a:ext cx="46863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spcBef>
                <a:spcPts val="300"/>
              </a:spcBef>
              <a:buClr>
                <a:schemeClr val="accent1"/>
              </a:buClr>
              <a:buSzPct val="90000"/>
              <a:buFont typeface="Wingdings" charset="2"/>
              <a:buNone/>
            </a:pPr>
            <a:r>
              <a:rPr lang="fr-FR" altLang="fr-FR" sz="3200">
                <a:solidFill>
                  <a:schemeClr val="bg1"/>
                </a:solidFill>
              </a:rPr>
              <a:t>Le Blanc Mesnil</a:t>
            </a:r>
          </a:p>
        </p:txBody>
      </p:sp>
      <p:pic>
        <p:nvPicPr>
          <p:cNvPr id="20483" name="Image 5" descr="LA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88913"/>
            <a:ext cx="1412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Lycee_Blanc_Mes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5" y="2158871"/>
            <a:ext cx="4727575" cy="2558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913" y="5092262"/>
            <a:ext cx="1487150" cy="1445637"/>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887913" y="368300"/>
            <a:ext cx="3843337" cy="725488"/>
          </a:xfrm>
          <a:prstGeom prst="rect">
            <a:avLst/>
          </a:prstGeom>
        </p:spPr>
        <p:txBody>
          <a:bodyPr anchor="ct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r>
              <a:rPr lang="fr-FR" altLang="fr-FR" sz="4000">
                <a:solidFill>
                  <a:srgbClr val="589DEE"/>
                </a:solidFill>
              </a:rPr>
              <a:t>Accéder au lycée</a:t>
            </a:r>
          </a:p>
        </p:txBody>
      </p:sp>
      <p:sp>
        <p:nvSpPr>
          <p:cNvPr id="4" name="Espace réservé du texte vertical 2"/>
          <p:cNvSpPr txBox="1">
            <a:spLocks/>
          </p:cNvSpPr>
          <p:nvPr/>
        </p:nvSpPr>
        <p:spPr bwMode="auto">
          <a:xfrm>
            <a:off x="287338" y="506413"/>
            <a:ext cx="37623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685800" indent="-3365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just" defTabSz="914400" eaLnBrk="1" hangingPunct="1">
              <a:spcBef>
                <a:spcPts val="2000"/>
              </a:spcBef>
              <a:buClr>
                <a:schemeClr val="accent1"/>
              </a:buClr>
              <a:buSzPct val="90000"/>
              <a:buFontTx/>
              <a:buChar char="-"/>
            </a:pPr>
            <a:r>
              <a:rPr lang="fr-FR" altLang="fr-FR" sz="2000">
                <a:solidFill>
                  <a:schemeClr val="bg1"/>
                </a:solidFill>
              </a:rPr>
              <a:t>RER B:</a:t>
            </a:r>
          </a:p>
          <a:p>
            <a:pPr lvl="1" algn="just" defTabSz="914400" eaLnBrk="1" hangingPunct="1">
              <a:spcBef>
                <a:spcPts val="600"/>
              </a:spcBef>
              <a:buClr>
                <a:srgbClr val="C1F944"/>
              </a:buClr>
              <a:buSzPct val="90000"/>
              <a:buFontTx/>
              <a:buChar char="-"/>
            </a:pPr>
            <a:r>
              <a:rPr lang="fr-FR" altLang="fr-FR" sz="1800">
                <a:solidFill>
                  <a:schemeClr val="bg1"/>
                </a:solidFill>
              </a:rPr>
              <a:t>Blanc Mesnil</a:t>
            </a:r>
          </a:p>
          <a:p>
            <a:pPr lvl="1" algn="just" defTabSz="914400" eaLnBrk="1" hangingPunct="1">
              <a:spcBef>
                <a:spcPts val="600"/>
              </a:spcBef>
              <a:buClr>
                <a:srgbClr val="C1F944"/>
              </a:buClr>
              <a:buSzPct val="90000"/>
              <a:buFontTx/>
              <a:buChar char="-"/>
            </a:pPr>
            <a:r>
              <a:rPr lang="fr-FR" altLang="fr-FR" sz="1800">
                <a:solidFill>
                  <a:schemeClr val="bg1"/>
                </a:solidFill>
              </a:rPr>
              <a:t>Drancy</a:t>
            </a:r>
          </a:p>
          <a:p>
            <a:pPr lvl="1" algn="just" defTabSz="914400" eaLnBrk="1" hangingPunct="1">
              <a:spcBef>
                <a:spcPts val="600"/>
              </a:spcBef>
              <a:buClr>
                <a:srgbClr val="C1F944"/>
              </a:buClr>
              <a:buSzPct val="90000"/>
              <a:buFontTx/>
              <a:buChar char="-"/>
            </a:pPr>
            <a:r>
              <a:rPr lang="fr-FR" altLang="fr-FR" sz="1800">
                <a:solidFill>
                  <a:schemeClr val="bg1"/>
                </a:solidFill>
              </a:rPr>
              <a:t>Le Bourget</a:t>
            </a:r>
          </a:p>
          <a:p>
            <a:pPr algn="just" defTabSz="914400" eaLnBrk="1" hangingPunct="1">
              <a:spcBef>
                <a:spcPts val="2000"/>
              </a:spcBef>
              <a:buClr>
                <a:schemeClr val="accent1"/>
              </a:buClr>
              <a:buSzPct val="90000"/>
              <a:buFontTx/>
              <a:buChar char="-"/>
            </a:pPr>
            <a:r>
              <a:rPr lang="fr-FR" altLang="fr-FR" sz="2000">
                <a:solidFill>
                  <a:schemeClr val="bg1"/>
                </a:solidFill>
              </a:rPr>
              <a:t>BUS</a:t>
            </a:r>
          </a:p>
          <a:p>
            <a:pPr lvl="1" algn="just" defTabSz="914400" eaLnBrk="1" hangingPunct="1">
              <a:spcBef>
                <a:spcPts val="600"/>
              </a:spcBef>
              <a:buClr>
                <a:srgbClr val="C1F944"/>
              </a:buClr>
              <a:buSzPct val="90000"/>
              <a:buFontTx/>
              <a:buChar char="-"/>
            </a:pPr>
            <a:r>
              <a:rPr lang="fr-FR" altLang="fr-FR" sz="1800">
                <a:solidFill>
                  <a:schemeClr val="bg1"/>
                </a:solidFill>
              </a:rPr>
              <a:t>Ligne 118</a:t>
            </a:r>
          </a:p>
          <a:p>
            <a:pPr lvl="1" algn="just" defTabSz="914400" eaLnBrk="1" hangingPunct="1">
              <a:spcBef>
                <a:spcPts val="600"/>
              </a:spcBef>
              <a:buClr>
                <a:srgbClr val="C1F944"/>
              </a:buClr>
              <a:buSzPct val="90000"/>
              <a:buFontTx/>
              <a:buChar char="-"/>
            </a:pPr>
            <a:r>
              <a:rPr lang="fr-FR" altLang="fr-FR" sz="1800">
                <a:solidFill>
                  <a:schemeClr val="bg1"/>
                </a:solidFill>
              </a:rPr>
              <a:t>Ligne 609</a:t>
            </a:r>
          </a:p>
        </p:txBody>
      </p:sp>
      <p:pic>
        <p:nvPicPr>
          <p:cNvPr id="13" name="Image 12" descr="Lycee_Blanc_Mesn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20" y="2009376"/>
            <a:ext cx="3979698" cy="2154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4" name="Espace réservé du texte vertical 2"/>
          <p:cNvSpPr txBox="1">
            <a:spLocks/>
          </p:cNvSpPr>
          <p:nvPr/>
        </p:nvSpPr>
        <p:spPr bwMode="auto">
          <a:xfrm>
            <a:off x="4751388" y="4838700"/>
            <a:ext cx="40687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lnSpc>
                <a:spcPct val="50000"/>
              </a:lnSpc>
              <a:spcBef>
                <a:spcPts val="2000"/>
              </a:spcBef>
              <a:buClr>
                <a:schemeClr val="accent1"/>
              </a:buClr>
              <a:buSzPct val="90000"/>
              <a:buFont typeface="Wingdings" charset="2"/>
              <a:buNone/>
            </a:pPr>
            <a:r>
              <a:rPr lang="fr-FR" altLang="fr-FR">
                <a:solidFill>
                  <a:srgbClr val="595959"/>
                </a:solidFill>
              </a:rPr>
              <a:t>Lycée des Métiers de l’Aérien</a:t>
            </a:r>
          </a:p>
          <a:p>
            <a:pPr algn="ctr" defTabSz="914400" eaLnBrk="1" hangingPunct="1">
              <a:lnSpc>
                <a:spcPct val="50000"/>
              </a:lnSpc>
              <a:spcBef>
                <a:spcPts val="2000"/>
              </a:spcBef>
              <a:buClr>
                <a:schemeClr val="accent1"/>
              </a:buClr>
              <a:buSzPct val="90000"/>
              <a:buFont typeface="Wingdings" charset="2"/>
              <a:buNone/>
            </a:pPr>
            <a:r>
              <a:rPr lang="fr-FR" altLang="fr-FR">
                <a:solidFill>
                  <a:srgbClr val="595959"/>
                </a:solidFill>
              </a:rPr>
              <a:t>Aristide Briand</a:t>
            </a:r>
          </a:p>
          <a:p>
            <a:pPr algn="ctr" defTabSz="914400" eaLnBrk="1" hangingPunct="1">
              <a:lnSpc>
                <a:spcPct val="50000"/>
              </a:lnSpc>
              <a:spcBef>
                <a:spcPts val="2000"/>
              </a:spcBef>
              <a:buClr>
                <a:schemeClr val="accent1"/>
              </a:buClr>
              <a:buSzPct val="90000"/>
              <a:buFont typeface="Wingdings" charset="2"/>
              <a:buNone/>
            </a:pPr>
            <a:r>
              <a:rPr lang="fr-FR" altLang="fr-FR">
                <a:solidFill>
                  <a:srgbClr val="595959"/>
                </a:solidFill>
              </a:rPr>
              <a:t>120 avenue Aristide Briand</a:t>
            </a:r>
          </a:p>
          <a:p>
            <a:pPr algn="ctr" defTabSz="914400" eaLnBrk="1" hangingPunct="1">
              <a:lnSpc>
                <a:spcPct val="50000"/>
              </a:lnSpc>
              <a:spcBef>
                <a:spcPts val="2000"/>
              </a:spcBef>
              <a:buClr>
                <a:schemeClr val="accent1"/>
              </a:buClr>
              <a:buSzPct val="90000"/>
              <a:buFont typeface="Wingdings" charset="2"/>
              <a:buNone/>
            </a:pPr>
            <a:r>
              <a:rPr lang="fr-FR" altLang="fr-FR">
                <a:solidFill>
                  <a:srgbClr val="595959"/>
                </a:solidFill>
              </a:rPr>
              <a:t>93150 Le Blanc Mesnil</a:t>
            </a:r>
          </a:p>
          <a:p>
            <a:pPr algn="ctr" defTabSz="914400" eaLnBrk="1" hangingPunct="1">
              <a:lnSpc>
                <a:spcPct val="50000"/>
              </a:lnSpc>
              <a:spcBef>
                <a:spcPts val="2000"/>
              </a:spcBef>
              <a:buClr>
                <a:schemeClr val="accent1"/>
              </a:buClr>
              <a:buSzPct val="90000"/>
              <a:buFont typeface="Wingdings" charset="2"/>
              <a:buNone/>
            </a:pPr>
            <a:endParaRPr lang="fr-FR" altLang="fr-FR">
              <a:solidFill>
                <a:srgbClr val="595959"/>
              </a:solidFill>
            </a:endParaRPr>
          </a:p>
        </p:txBody>
      </p:sp>
      <p:sp>
        <p:nvSpPr>
          <p:cNvPr id="16" name="Espace réservé du texte vertical 2"/>
          <p:cNvSpPr txBox="1">
            <a:spLocks/>
          </p:cNvSpPr>
          <p:nvPr/>
        </p:nvSpPr>
        <p:spPr bwMode="auto">
          <a:xfrm>
            <a:off x="439738" y="3951288"/>
            <a:ext cx="37623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just" defTabSz="914400" eaLnBrk="1" hangingPunct="1">
              <a:spcBef>
                <a:spcPts val="2000"/>
              </a:spcBef>
              <a:buClr>
                <a:schemeClr val="accent1"/>
              </a:buClr>
              <a:buSzPct val="90000"/>
              <a:buFont typeface="Wingdings" charset="2"/>
              <a:buNone/>
            </a:pPr>
            <a:r>
              <a:rPr lang="fr-FR" altLang="fr-FR" sz="2000" u="sng">
                <a:solidFill>
                  <a:schemeClr val="bg1"/>
                </a:solidFill>
              </a:rPr>
              <a:t>Nos coordonnées:</a:t>
            </a:r>
          </a:p>
          <a:p>
            <a:pPr algn="just" defTabSz="914400" eaLnBrk="1" hangingPunct="1">
              <a:lnSpc>
                <a:spcPct val="50000"/>
              </a:lnSpc>
              <a:spcBef>
                <a:spcPts val="2000"/>
              </a:spcBef>
              <a:buClr>
                <a:schemeClr val="accent1"/>
              </a:buClr>
              <a:buSzPct val="90000"/>
              <a:buFont typeface="Wingdings" charset="2"/>
              <a:buNone/>
            </a:pPr>
            <a:r>
              <a:rPr lang="fr-FR" altLang="fr-FR" sz="2000">
                <a:solidFill>
                  <a:schemeClr val="bg1"/>
                </a:solidFill>
              </a:rPr>
              <a:t>Tél: 01 48 67 12 13</a:t>
            </a:r>
          </a:p>
          <a:p>
            <a:pPr algn="just" defTabSz="914400" eaLnBrk="1" hangingPunct="1">
              <a:lnSpc>
                <a:spcPct val="50000"/>
              </a:lnSpc>
              <a:spcBef>
                <a:spcPts val="2000"/>
              </a:spcBef>
              <a:buClr>
                <a:schemeClr val="accent1"/>
              </a:buClr>
              <a:buSzPct val="90000"/>
              <a:buFont typeface="Wingdings" charset="2"/>
              <a:buNone/>
            </a:pPr>
            <a:r>
              <a:rPr lang="fr-FR" altLang="fr-FR" sz="2000">
                <a:solidFill>
                  <a:schemeClr val="bg1"/>
                </a:solidFill>
              </a:rPr>
              <a:t>Mel: 0930831y@ac-creteil.fr</a:t>
            </a:r>
          </a:p>
          <a:p>
            <a:pPr algn="just" defTabSz="914400" eaLnBrk="1" hangingPunct="1">
              <a:lnSpc>
                <a:spcPct val="50000"/>
              </a:lnSpc>
              <a:spcBef>
                <a:spcPts val="2000"/>
              </a:spcBef>
              <a:buClr>
                <a:schemeClr val="accent1"/>
              </a:buClr>
              <a:buSzPct val="90000"/>
              <a:buFont typeface="Wingdings" charset="2"/>
              <a:buNone/>
            </a:pPr>
            <a:r>
              <a:rPr lang="fr-FR" altLang="fr-FR" sz="2000">
                <a:solidFill>
                  <a:schemeClr val="bg1"/>
                </a:solidFill>
              </a:rPr>
              <a:t>www.lycee-aristidebriand.fr</a:t>
            </a:r>
            <a:endParaRPr lang="fr-FR" altLang="fr-FR" sz="180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par>
                          <p:cTn id="18" fill="hold" nodeType="afterGroup">
                            <p:stCondLst>
                              <p:cond delay="4000"/>
                            </p:stCondLst>
                            <p:childTnLst>
                              <p:par>
                                <p:cTn id="19" presetID="10" presetClass="entr" presetSubtype="0" fill="hold" nodeType="afterEffect">
                                  <p:stCondLst>
                                    <p:cond delay="200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par>
                          <p:cTn id="22" fill="hold" nodeType="afterGroup">
                            <p:stCondLst>
                              <p:cond delay="7000"/>
                            </p:stCondLst>
                            <p:childTnLst>
                              <p:par>
                                <p:cTn id="23" presetID="10" presetClass="entr" presetSubtype="0" fill="hold" nodeType="afterEffect">
                                  <p:stCondLst>
                                    <p:cond delay="100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childTnLst>
                                </p:cTn>
                              </p:par>
                            </p:childTnLst>
                          </p:cTn>
                        </p:par>
                        <p:par>
                          <p:cTn id="29" fill="hold" nodeType="afterGroup">
                            <p:stCondLst>
                              <p:cond delay="9000"/>
                            </p:stCondLst>
                            <p:childTnLst>
                              <p:par>
                                <p:cTn id="30" presetID="10" presetClass="entr" presetSubtype="0" fill="hold" grpId="0" nodeType="after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849438" y="2395538"/>
            <a:ext cx="5407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eaLnBrk="1" hangingPunct="1"/>
            <a:r>
              <a:rPr lang="fr-FR" altLang="fr-FR" sz="4000">
                <a:solidFill>
                  <a:schemeClr val="bg1"/>
                </a:solidFill>
              </a:rPr>
              <a:t>Merci de votre attention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itre 1"/>
          <p:cNvSpPr txBox="1">
            <a:spLocks/>
          </p:cNvSpPr>
          <p:nvPr/>
        </p:nvSpPr>
        <p:spPr bwMode="auto">
          <a:xfrm>
            <a:off x="536575" y="268835"/>
            <a:ext cx="8070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r>
              <a:rPr lang="fr-FR" altLang="fr-FR" sz="3600" dirty="0" smtClean="0">
                <a:solidFill>
                  <a:schemeClr val="bg1"/>
                </a:solidFill>
              </a:rPr>
              <a:t>Cursus de formations</a:t>
            </a:r>
            <a:endParaRPr lang="fr-FR" altLang="fr-FR" sz="3600" dirty="0">
              <a:solidFill>
                <a:schemeClr val="bg1"/>
              </a:solidFill>
            </a:endParaRPr>
          </a:p>
        </p:txBody>
      </p:sp>
      <p:sp>
        <p:nvSpPr>
          <p:cNvPr id="25" name="Rectangle 24"/>
          <p:cNvSpPr/>
          <p:nvPr/>
        </p:nvSpPr>
        <p:spPr>
          <a:xfrm>
            <a:off x="1128221" y="3490592"/>
            <a:ext cx="441434" cy="19340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800" dirty="0" smtClean="0"/>
              <a:t>CAP</a:t>
            </a:r>
            <a:endParaRPr lang="fr-FR" sz="1800" dirty="0"/>
          </a:p>
        </p:txBody>
      </p:sp>
      <p:sp>
        <p:nvSpPr>
          <p:cNvPr id="26" name="Rectangle 25"/>
          <p:cNvSpPr/>
          <p:nvPr/>
        </p:nvSpPr>
        <p:spPr>
          <a:xfrm>
            <a:off x="2452524" y="2402033"/>
            <a:ext cx="441434" cy="302265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800" dirty="0" smtClean="0"/>
              <a:t>BAC</a:t>
            </a:r>
          </a:p>
          <a:p>
            <a:pPr algn="ctr"/>
            <a:r>
              <a:rPr lang="fr-FR" sz="1800" dirty="0" smtClean="0"/>
              <a:t>     RPO</a:t>
            </a:r>
            <a:endParaRPr lang="fr-FR" sz="1800" dirty="0"/>
          </a:p>
        </p:txBody>
      </p:sp>
      <p:sp>
        <p:nvSpPr>
          <p:cNvPr id="27" name="Rectangle 26"/>
          <p:cNvSpPr/>
          <p:nvPr/>
        </p:nvSpPr>
        <p:spPr>
          <a:xfrm>
            <a:off x="1790372" y="2402033"/>
            <a:ext cx="441434" cy="193409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800" dirty="0" smtClean="0"/>
              <a:t>BAC</a:t>
            </a:r>
          </a:p>
          <a:p>
            <a:pPr algn="ctr"/>
            <a:r>
              <a:rPr lang="fr-FR" sz="1800" dirty="0" smtClean="0"/>
              <a:t> RPO</a:t>
            </a:r>
          </a:p>
        </p:txBody>
      </p:sp>
      <p:sp>
        <p:nvSpPr>
          <p:cNvPr id="28" name="Rectangle 27"/>
          <p:cNvSpPr/>
          <p:nvPr/>
        </p:nvSpPr>
        <p:spPr>
          <a:xfrm>
            <a:off x="1790372" y="4579151"/>
            <a:ext cx="441434" cy="845536"/>
          </a:xfrm>
          <a:prstGeom prst="rect">
            <a:avLst/>
          </a:prstGeom>
          <a:gradFill>
            <a:gsLst>
              <a:gs pos="0">
                <a:schemeClr val="bg1">
                  <a:lumMod val="95000"/>
                </a:schemeClr>
              </a:gs>
              <a:gs pos="40000">
                <a:schemeClr val="bg1">
                  <a:lumMod val="85000"/>
                </a:schemeClr>
              </a:gs>
              <a:gs pos="100000">
                <a:schemeClr val="bg1">
                  <a:lumMod val="75000"/>
                </a:schemeClr>
              </a:gs>
            </a:gsLst>
          </a:gradFill>
          <a:ln>
            <a:solidFill>
              <a:schemeClr val="bg1">
                <a:lumMod val="7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r>
              <a:rPr lang="fr-FR" sz="1800" dirty="0" smtClean="0"/>
              <a:t>2</a:t>
            </a:r>
            <a:r>
              <a:rPr lang="fr-FR" sz="1800" baseline="30000" dirty="0" smtClean="0"/>
              <a:t>nd GT</a:t>
            </a:r>
            <a:endParaRPr lang="fr-FR" sz="1800" dirty="0" smtClean="0"/>
          </a:p>
        </p:txBody>
      </p:sp>
      <p:sp>
        <p:nvSpPr>
          <p:cNvPr id="29" name="Rectangle 28"/>
          <p:cNvSpPr/>
          <p:nvPr/>
        </p:nvSpPr>
        <p:spPr>
          <a:xfrm>
            <a:off x="1128220" y="5667710"/>
            <a:ext cx="1765737" cy="8455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dirty="0" smtClean="0"/>
              <a:t>3</a:t>
            </a:r>
            <a:r>
              <a:rPr lang="fr-FR" sz="2000" baseline="30000" dirty="0" smtClean="0"/>
              <a:t>ème</a:t>
            </a:r>
            <a:r>
              <a:rPr lang="fr-FR" sz="2000" dirty="0" smtClean="0"/>
              <a:t> PREPA</a:t>
            </a:r>
            <a:endParaRPr lang="fr-FR" sz="2000" dirty="0"/>
          </a:p>
        </p:txBody>
      </p:sp>
      <p:sp>
        <p:nvSpPr>
          <p:cNvPr id="31" name="Rectangle 30"/>
          <p:cNvSpPr/>
          <p:nvPr/>
        </p:nvSpPr>
        <p:spPr>
          <a:xfrm>
            <a:off x="1128220" y="1313474"/>
            <a:ext cx="1765738" cy="84553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800" dirty="0" smtClean="0"/>
              <a:t>MC</a:t>
            </a:r>
          </a:p>
          <a:p>
            <a:pPr algn="ctr"/>
            <a:r>
              <a:rPr lang="fr-FR" sz="1800" dirty="0" smtClean="0"/>
              <a:t>FCIL</a:t>
            </a:r>
            <a:endParaRPr lang="fr-FR" sz="1800" dirty="0"/>
          </a:p>
        </p:txBody>
      </p:sp>
      <p:sp>
        <p:nvSpPr>
          <p:cNvPr id="44" name="Espace réservé du texte vertical 2"/>
          <p:cNvSpPr txBox="1">
            <a:spLocks/>
          </p:cNvSpPr>
          <p:nvPr/>
        </p:nvSpPr>
        <p:spPr bwMode="auto">
          <a:xfrm>
            <a:off x="4572000" y="2545140"/>
            <a:ext cx="2804807" cy="12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marL="0" indent="0" defTabSz="914400" eaLnBrk="1" hangingPunct="1">
              <a:spcBef>
                <a:spcPts val="0"/>
              </a:spcBef>
              <a:buClr>
                <a:schemeClr val="accent1"/>
              </a:buClr>
              <a:buSzPct val="90000"/>
            </a:pPr>
            <a:r>
              <a:rPr lang="fr-FR" altLang="fr-FR" b="1" dirty="0" smtClean="0">
                <a:solidFill>
                  <a:srgbClr val="589DEE"/>
                </a:solidFill>
              </a:rPr>
              <a:t>Après la 3ème</a:t>
            </a:r>
          </a:p>
          <a:p>
            <a:pPr marL="0" indent="0" defTabSz="914400" eaLnBrk="1" hangingPunct="1">
              <a:spcBef>
                <a:spcPts val="0"/>
              </a:spcBef>
              <a:buClr>
                <a:schemeClr val="accent1"/>
              </a:buClr>
              <a:buSzPct val="90000"/>
            </a:pPr>
            <a:r>
              <a:rPr lang="fr-FR" altLang="fr-FR" dirty="0" smtClean="0">
                <a:solidFill>
                  <a:srgbClr val="595959"/>
                </a:solidFill>
              </a:rPr>
              <a:t>CAP </a:t>
            </a:r>
            <a:r>
              <a:rPr lang="fr-FR" altLang="fr-FR" dirty="0">
                <a:solidFill>
                  <a:srgbClr val="595959"/>
                </a:solidFill>
              </a:rPr>
              <a:t>en 2 ans</a:t>
            </a:r>
          </a:p>
          <a:p>
            <a:pPr marL="0" indent="0" defTabSz="914400" eaLnBrk="1" hangingPunct="1">
              <a:spcBef>
                <a:spcPts val="0"/>
              </a:spcBef>
              <a:buClr>
                <a:schemeClr val="accent1"/>
              </a:buClr>
              <a:buSzPct val="90000"/>
            </a:pPr>
            <a:r>
              <a:rPr lang="fr-FR" altLang="fr-FR" dirty="0">
                <a:solidFill>
                  <a:srgbClr val="595959"/>
                </a:solidFill>
              </a:rPr>
              <a:t>BAC PRO en 3 ans</a:t>
            </a:r>
          </a:p>
        </p:txBody>
      </p:sp>
      <p:sp>
        <p:nvSpPr>
          <p:cNvPr id="47" name="Espace réservé du texte vertical 2"/>
          <p:cNvSpPr txBox="1">
            <a:spLocks/>
          </p:cNvSpPr>
          <p:nvPr/>
        </p:nvSpPr>
        <p:spPr bwMode="auto">
          <a:xfrm>
            <a:off x="4572000" y="5137716"/>
            <a:ext cx="2413852" cy="137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marL="0" indent="0" defTabSz="914400" eaLnBrk="1" hangingPunct="1">
              <a:spcBef>
                <a:spcPts val="0"/>
              </a:spcBef>
              <a:buClr>
                <a:schemeClr val="accent1"/>
              </a:buClr>
              <a:buSzPct val="90000"/>
            </a:pPr>
            <a:r>
              <a:rPr lang="fr-FR" altLang="fr-FR" b="1" dirty="0" smtClean="0">
                <a:solidFill>
                  <a:srgbClr val="589DEE"/>
                </a:solidFill>
              </a:rPr>
              <a:t>Après le BAC</a:t>
            </a:r>
          </a:p>
          <a:p>
            <a:pPr marL="0" indent="0" defTabSz="914400" eaLnBrk="1" hangingPunct="1">
              <a:spcBef>
                <a:spcPts val="0"/>
              </a:spcBef>
              <a:buClr>
                <a:schemeClr val="accent1"/>
              </a:buClr>
              <a:buSzPct val="90000"/>
            </a:pPr>
            <a:r>
              <a:rPr lang="fr-FR" altLang="fr-FR" dirty="0" smtClean="0">
                <a:solidFill>
                  <a:srgbClr val="595959"/>
                </a:solidFill>
              </a:rPr>
              <a:t>FCIL </a:t>
            </a:r>
            <a:r>
              <a:rPr lang="fr-FR" altLang="fr-FR" dirty="0">
                <a:solidFill>
                  <a:srgbClr val="595959"/>
                </a:solidFill>
              </a:rPr>
              <a:t>en 1 an</a:t>
            </a:r>
          </a:p>
          <a:p>
            <a:pPr marL="0" indent="0" defTabSz="914400" eaLnBrk="1" hangingPunct="1">
              <a:spcBef>
                <a:spcPts val="0"/>
              </a:spcBef>
              <a:buClr>
                <a:schemeClr val="accent1"/>
              </a:buClr>
              <a:buSzPct val="90000"/>
            </a:pPr>
            <a:r>
              <a:rPr lang="fr-FR" altLang="fr-FR" dirty="0">
                <a:solidFill>
                  <a:srgbClr val="595959"/>
                </a:solidFill>
              </a:rPr>
              <a:t>MC en 1 an</a:t>
            </a:r>
          </a:p>
        </p:txBody>
      </p:sp>
      <p:sp>
        <p:nvSpPr>
          <p:cNvPr id="49" name="Espace réservé du texte vertical 2"/>
          <p:cNvSpPr txBox="1">
            <a:spLocks/>
          </p:cNvSpPr>
          <p:nvPr/>
        </p:nvSpPr>
        <p:spPr bwMode="auto">
          <a:xfrm>
            <a:off x="4572000" y="4013693"/>
            <a:ext cx="4149144" cy="87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marL="0" indent="0" defTabSz="914400" eaLnBrk="1" hangingPunct="1">
              <a:spcBef>
                <a:spcPts val="0"/>
              </a:spcBef>
              <a:buClr>
                <a:schemeClr val="accent1"/>
              </a:buClr>
              <a:buSzPct val="90000"/>
            </a:pPr>
            <a:r>
              <a:rPr lang="fr-FR" altLang="fr-FR" b="1" dirty="0" smtClean="0">
                <a:solidFill>
                  <a:srgbClr val="589DEE"/>
                </a:solidFill>
              </a:rPr>
              <a:t>Réorientation après 2</a:t>
            </a:r>
            <a:r>
              <a:rPr lang="fr-FR" altLang="fr-FR" b="1" baseline="30000" dirty="0" smtClean="0">
                <a:solidFill>
                  <a:srgbClr val="589DEE"/>
                </a:solidFill>
              </a:rPr>
              <a:t>nd</a:t>
            </a:r>
            <a:r>
              <a:rPr lang="fr-FR" altLang="fr-FR" b="1" dirty="0" smtClean="0">
                <a:solidFill>
                  <a:srgbClr val="589DEE"/>
                </a:solidFill>
              </a:rPr>
              <a:t> GT </a:t>
            </a:r>
          </a:p>
          <a:p>
            <a:pPr marL="0" indent="0" defTabSz="914400" eaLnBrk="1" hangingPunct="1">
              <a:spcBef>
                <a:spcPts val="0"/>
              </a:spcBef>
              <a:buClr>
                <a:schemeClr val="accent1"/>
              </a:buClr>
              <a:buSzPct val="90000"/>
            </a:pPr>
            <a:r>
              <a:rPr lang="fr-FR" altLang="fr-FR" dirty="0" smtClean="0">
                <a:solidFill>
                  <a:srgbClr val="595959"/>
                </a:solidFill>
              </a:rPr>
              <a:t>BAC </a:t>
            </a:r>
            <a:r>
              <a:rPr lang="fr-FR" altLang="fr-FR" dirty="0">
                <a:solidFill>
                  <a:srgbClr val="595959"/>
                </a:solidFill>
              </a:rPr>
              <a:t>PRO en 2 ans</a:t>
            </a:r>
          </a:p>
        </p:txBody>
      </p:sp>
      <p:sp>
        <p:nvSpPr>
          <p:cNvPr id="51" name="Espace réservé du texte vertical 2"/>
          <p:cNvSpPr txBox="1">
            <a:spLocks/>
          </p:cNvSpPr>
          <p:nvPr/>
        </p:nvSpPr>
        <p:spPr bwMode="auto">
          <a:xfrm>
            <a:off x="4572000" y="1537627"/>
            <a:ext cx="2113122" cy="84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marL="0" indent="0" defTabSz="914400" eaLnBrk="1" hangingPunct="1">
              <a:spcBef>
                <a:spcPts val="0"/>
              </a:spcBef>
              <a:buClr>
                <a:schemeClr val="accent1"/>
              </a:buClr>
              <a:buSzPct val="90000"/>
            </a:pPr>
            <a:r>
              <a:rPr lang="fr-FR" altLang="fr-FR" b="1" dirty="0" smtClean="0">
                <a:solidFill>
                  <a:srgbClr val="589DEE"/>
                </a:solidFill>
              </a:rPr>
              <a:t>Après la 4</a:t>
            </a:r>
            <a:r>
              <a:rPr lang="fr-FR" altLang="fr-FR" b="1" baseline="30000" dirty="0" smtClean="0">
                <a:solidFill>
                  <a:srgbClr val="589DEE"/>
                </a:solidFill>
              </a:rPr>
              <a:t>ème</a:t>
            </a:r>
            <a:r>
              <a:rPr lang="fr-FR" altLang="fr-FR" b="1" dirty="0" smtClean="0">
                <a:solidFill>
                  <a:srgbClr val="589DEE"/>
                </a:solidFill>
              </a:rPr>
              <a:t> </a:t>
            </a:r>
          </a:p>
          <a:p>
            <a:pPr marL="0" indent="0" defTabSz="914400" eaLnBrk="1" hangingPunct="1">
              <a:spcBef>
                <a:spcPts val="0"/>
              </a:spcBef>
              <a:buClr>
                <a:schemeClr val="accent1"/>
              </a:buClr>
              <a:buSzPct val="90000"/>
            </a:pPr>
            <a:r>
              <a:rPr lang="fr-FR" altLang="fr-FR" dirty="0" smtClean="0">
                <a:solidFill>
                  <a:srgbClr val="595959"/>
                </a:solidFill>
              </a:rPr>
              <a:t>3</a:t>
            </a:r>
            <a:r>
              <a:rPr lang="fr-FR" altLang="fr-FR" baseline="30000" dirty="0" smtClean="0">
                <a:solidFill>
                  <a:srgbClr val="595959"/>
                </a:solidFill>
              </a:rPr>
              <a:t>ème</a:t>
            </a:r>
            <a:r>
              <a:rPr lang="fr-FR" altLang="fr-FR" dirty="0" smtClean="0">
                <a:solidFill>
                  <a:srgbClr val="595959"/>
                </a:solidFill>
              </a:rPr>
              <a:t> PREPA</a:t>
            </a:r>
            <a:endParaRPr lang="fr-FR" altLang="fr-FR" dirty="0">
              <a:solidFill>
                <a:srgbClr val="59595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childTnLst>
                          </p:cTn>
                        </p:par>
                        <p:par>
                          <p:cTn id="11" fill="hold">
                            <p:stCondLst>
                              <p:cond delay="2000"/>
                            </p:stCondLst>
                            <p:childTnLst>
                              <p:par>
                                <p:cTn id="12" presetID="10" presetClass="entr" presetSubtype="0" fill="hold" grpId="0" nodeType="afterEffect">
                                  <p:stCondLst>
                                    <p:cond delay="20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000"/>
                                        <p:tgtEl>
                                          <p:spTgt spid="44"/>
                                        </p:tgtEl>
                                      </p:cBhvr>
                                    </p:animEffect>
                                  </p:childTnLst>
                                </p:cTn>
                              </p:par>
                              <p:par>
                                <p:cTn id="15" presetID="10" presetClass="entr" presetSubtype="0" fill="hold" grpId="0" nodeType="withEffect">
                                  <p:stCondLst>
                                    <p:cond delay="30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childTnLst>
                          </p:cTn>
                        </p:par>
                        <p:par>
                          <p:cTn id="18" fill="hold">
                            <p:stCondLst>
                              <p:cond delay="7000"/>
                            </p:stCondLst>
                            <p:childTnLst>
                              <p:par>
                                <p:cTn id="19" presetID="10" presetClass="entr" presetSubtype="0" fill="hold" grpId="0" nodeType="after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par>
                          <p:cTn id="22" fill="hold">
                            <p:stCondLst>
                              <p:cond delay="10000"/>
                            </p:stCondLst>
                            <p:childTnLst>
                              <p:par>
                                <p:cTn id="23" presetID="10" presetClass="entr" presetSubtype="0" fill="hold" grpId="0" nodeType="afterEffect">
                                  <p:stCondLst>
                                    <p:cond delay="20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000"/>
                                        <p:tgtEl>
                                          <p:spTgt spid="49"/>
                                        </p:tgtEl>
                                      </p:cBhvr>
                                    </p:animEffect>
                                  </p:childTnLst>
                                </p:cTn>
                              </p:par>
                            </p:childTnLst>
                          </p:cTn>
                        </p:par>
                        <p:par>
                          <p:cTn id="26" fill="hold">
                            <p:stCondLst>
                              <p:cond delay="140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2000"/>
                                        <p:tgtEl>
                                          <p:spTgt spid="28"/>
                                        </p:tgtEl>
                                      </p:cBhvr>
                                    </p:animEffect>
                                  </p:childTnLst>
                                </p:cTn>
                              </p:par>
                            </p:childTnLst>
                          </p:cTn>
                        </p:par>
                        <p:par>
                          <p:cTn id="30" fill="hold">
                            <p:stCondLst>
                              <p:cond delay="16000"/>
                            </p:stCondLst>
                            <p:childTnLst>
                              <p:par>
                                <p:cTn id="31" presetID="10" presetClass="entr" presetSubtype="0" fill="hold" grpId="0" nodeType="afterEffect">
                                  <p:stCondLst>
                                    <p:cond delay="10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childTnLst>
                          </p:cTn>
                        </p:par>
                        <p:par>
                          <p:cTn id="34" fill="hold">
                            <p:stCondLst>
                              <p:cond delay="19000"/>
                            </p:stCondLst>
                            <p:childTnLst>
                              <p:par>
                                <p:cTn id="35" presetID="10" presetClass="entr" presetSubtype="0" fill="hold" grpId="0" nodeType="afterEffect">
                                  <p:stCondLst>
                                    <p:cond delay="20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000"/>
                                        <p:tgtEl>
                                          <p:spTgt spid="47"/>
                                        </p:tgtEl>
                                      </p:cBhvr>
                                    </p:animEffect>
                                  </p:childTnLst>
                                </p:cTn>
                              </p:par>
                            </p:childTnLst>
                          </p:cTn>
                        </p:par>
                        <p:par>
                          <p:cTn id="38" fill="hold">
                            <p:stCondLst>
                              <p:cond delay="230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44" grpId="0"/>
      <p:bldP spid="47" grpId="0"/>
      <p:bldP spid="49"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txBox="1">
            <a:spLocks/>
          </p:cNvSpPr>
          <p:nvPr/>
        </p:nvSpPr>
        <p:spPr bwMode="auto">
          <a:xfrm>
            <a:off x="534988" y="147638"/>
            <a:ext cx="8070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a:spcBef>
                <a:spcPts val="300"/>
              </a:spcBef>
              <a:buClr>
                <a:schemeClr val="accent1"/>
              </a:buClr>
              <a:buSzPct val="90000"/>
              <a:buFont typeface="Wingdings" charset="2"/>
              <a:buNone/>
            </a:pPr>
            <a:r>
              <a:rPr lang="fr-FR" altLang="fr-FR" sz="2800">
                <a:solidFill>
                  <a:schemeClr val="bg1"/>
                </a:solidFill>
              </a:rPr>
              <a:t>Périodes de Formation en Milieu Professionnel</a:t>
            </a:r>
          </a:p>
        </p:txBody>
      </p:sp>
      <p:sp>
        <p:nvSpPr>
          <p:cNvPr id="6" name="Rectangle 5"/>
          <p:cNvSpPr>
            <a:spLocks noChangeArrowheads="1"/>
          </p:cNvSpPr>
          <p:nvPr/>
        </p:nvSpPr>
        <p:spPr bwMode="auto">
          <a:xfrm>
            <a:off x="746125" y="1797050"/>
            <a:ext cx="77628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algn="just" eaLnBrk="1" hangingPunct="1">
              <a:buFontTx/>
              <a:buChar char="-"/>
            </a:pPr>
            <a:r>
              <a:rPr lang="fr-FR" altLang="fr-FR" sz="2000">
                <a:solidFill>
                  <a:schemeClr val="tx2"/>
                </a:solidFill>
              </a:rPr>
              <a:t>22 semaines de périodes de formation en milieu professionnel (PFMP) sur 3 ans pour le BAC PRO.</a:t>
            </a:r>
          </a:p>
          <a:p>
            <a:pPr algn="just" eaLnBrk="1" hangingPunct="1">
              <a:buFontTx/>
              <a:buChar char="-"/>
            </a:pPr>
            <a:endParaRPr lang="fr-FR" altLang="fr-FR" sz="2000">
              <a:solidFill>
                <a:schemeClr val="tx2"/>
              </a:solidFill>
            </a:endParaRPr>
          </a:p>
          <a:p>
            <a:pPr algn="just" eaLnBrk="1" hangingPunct="1">
              <a:buFontTx/>
              <a:buChar char="-"/>
            </a:pPr>
            <a:r>
              <a:rPr lang="fr-FR" altLang="fr-FR" sz="2000">
                <a:solidFill>
                  <a:schemeClr val="tx2"/>
                </a:solidFill>
              </a:rPr>
              <a:t>12 semaines de périodes de formation en milieu professionnel (PFMP) sur 2 ans pour le CAP.</a:t>
            </a:r>
          </a:p>
        </p:txBody>
      </p:sp>
      <p:graphicFrame>
        <p:nvGraphicFramePr>
          <p:cNvPr id="23555" name="Graphique 6"/>
          <p:cNvGraphicFramePr>
            <a:graphicFrameLocks/>
          </p:cNvGraphicFramePr>
          <p:nvPr/>
        </p:nvGraphicFramePr>
        <p:xfrm>
          <a:off x="103188" y="4110038"/>
          <a:ext cx="4408487" cy="2598737"/>
        </p:xfrm>
        <a:graphic>
          <a:graphicData uri="http://schemas.openxmlformats.org/presentationml/2006/ole">
            <mc:AlternateContent xmlns:mc="http://schemas.openxmlformats.org/markup-compatibility/2006">
              <mc:Choice xmlns:v="urn:schemas-microsoft-com:vml" Requires="v">
                <p:oleObj spid="_x0000_s23577" r:id="rId3" imgW="4407044" imgH="2602777" progId="Excel.Chart.8">
                  <p:embed/>
                </p:oleObj>
              </mc:Choice>
              <mc:Fallback>
                <p:oleObj r:id="rId3" imgW="4407044" imgH="2602777" progId="Excel.Chart.8">
                  <p:embed/>
                  <p:pic>
                    <p:nvPicPr>
                      <p:cNvPr id="0" name="Graphiqu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4110038"/>
                        <a:ext cx="4408487" cy="259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Graphique 7"/>
          <p:cNvGraphicFramePr>
            <a:graphicFrameLocks/>
          </p:cNvGraphicFramePr>
          <p:nvPr/>
        </p:nvGraphicFramePr>
        <p:xfrm>
          <a:off x="4868863" y="4110038"/>
          <a:ext cx="4325937" cy="2649537"/>
        </p:xfrm>
        <a:graphic>
          <a:graphicData uri="http://schemas.openxmlformats.org/presentationml/2006/ole">
            <mc:AlternateContent xmlns:mc="http://schemas.openxmlformats.org/markup-compatibility/2006">
              <mc:Choice xmlns:v="urn:schemas-microsoft-com:vml" Requires="v">
                <p:oleObj spid="_x0000_s23578" r:id="rId5" imgW="4321707" imgH="2651541" progId="Excel.Chart.8">
                  <p:embed/>
                </p:oleObj>
              </mc:Choice>
              <mc:Fallback>
                <p:oleObj r:id="rId5" imgW="4321707" imgH="2651541" progId="Excel.Chart.8">
                  <p:embed/>
                  <p:pic>
                    <p:nvPicPr>
                      <p:cNvPr id="0" name="Graphiqu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8863" y="4110038"/>
                        <a:ext cx="4325937" cy="264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49263" y="3256636"/>
            <a:ext cx="832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algn="just" eaLnBrk="1" hangingPunct="1"/>
            <a:r>
              <a:rPr lang="fr-FR" altLang="fr-FR" sz="1800" dirty="0"/>
              <a:t>L’évaluation par CCF se déroule sur le lieu de la formation (établissement et milieu professionnel), par les professeurs eux-mêmes, </a:t>
            </a:r>
            <a:r>
              <a:rPr lang="fr-FR" altLang="fr-FR" sz="1800" b="1" dirty="0"/>
              <a:t>au moment où les candidats ont atteint le niveau requis ou ont bénéficié des apprentissages nécessaires et suffisants </a:t>
            </a:r>
            <a:r>
              <a:rPr lang="fr-FR" altLang="fr-FR" sz="1800" dirty="0"/>
              <a:t>pour aborder une évaluation sommative et certificative.</a:t>
            </a:r>
          </a:p>
        </p:txBody>
      </p:sp>
      <p:sp>
        <p:nvSpPr>
          <p:cNvPr id="24579" name="Rectangle 3"/>
          <p:cNvSpPr>
            <a:spLocks noChangeArrowheads="1"/>
          </p:cNvSpPr>
          <p:nvPr/>
        </p:nvSpPr>
        <p:spPr bwMode="auto">
          <a:xfrm>
            <a:off x="449263" y="4946650"/>
            <a:ext cx="832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algn="just" eaLnBrk="1" hangingPunct="1"/>
            <a:r>
              <a:rPr lang="fr-FR" altLang="fr-FR" sz="1800" dirty="0"/>
              <a:t>Le CCF s’intègre naturellement dans le processus de la formation. Le professeur évalue, quand c’est possible et sans interrompre ce processus, </a:t>
            </a:r>
            <a:r>
              <a:rPr lang="fr-FR" altLang="fr-FR" sz="1800" b="1" dirty="0"/>
              <a:t>ceux qui sont réputés avoir atteint les compétences et connaissances visées par la situation d’évaluation</a:t>
            </a:r>
            <a:r>
              <a:rPr lang="fr-FR" altLang="fr-FR" sz="1800" dirty="0"/>
              <a:t>.</a:t>
            </a:r>
          </a:p>
        </p:txBody>
      </p:sp>
      <p:sp>
        <p:nvSpPr>
          <p:cNvPr id="24580" name="Titre 1"/>
          <p:cNvSpPr txBox="1">
            <a:spLocks/>
          </p:cNvSpPr>
          <p:nvPr/>
        </p:nvSpPr>
        <p:spPr bwMode="auto">
          <a:xfrm>
            <a:off x="534988" y="147638"/>
            <a:ext cx="8070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algn="ctr"/>
            <a:r>
              <a:rPr lang="fr-FR" altLang="fr-FR" sz="2800">
                <a:solidFill>
                  <a:schemeClr val="bg1"/>
                </a:solidFill>
              </a:rPr>
              <a:t>Contrôle en Cours de Formation </a:t>
            </a:r>
          </a:p>
        </p:txBody>
      </p:sp>
      <p:sp>
        <p:nvSpPr>
          <p:cNvPr id="2" name="Rectangle 1"/>
          <p:cNvSpPr/>
          <p:nvPr/>
        </p:nvSpPr>
        <p:spPr>
          <a:xfrm>
            <a:off x="449263" y="1607718"/>
            <a:ext cx="8323262" cy="1200329"/>
          </a:xfrm>
          <a:prstGeom prst="rect">
            <a:avLst/>
          </a:prstGeom>
        </p:spPr>
        <p:txBody>
          <a:bodyPr wrap="square">
            <a:spAutoFit/>
          </a:bodyPr>
          <a:lstStyle/>
          <a:p>
            <a:pPr algn="just" eaLnBrk="1" hangingPunct="1">
              <a:spcBef>
                <a:spcPts val="0"/>
              </a:spcBef>
              <a:spcAft>
                <a:spcPts val="0"/>
              </a:spcAft>
            </a:pPr>
            <a:r>
              <a:rPr lang="fr-FR" altLang="fr-FR" sz="1800" dirty="0" smtClean="0"/>
              <a:t>Le CCF est une modalité d’évaluation certificative, c’est à dire une évaluation réalisée en vue de la délivrance d’un diplôme. Le CCF porte sur les compétences, les connaissances et les attitudes dites «terminales» qui sont définies dans l’arrêté de création de chaque diplôme professionnel et qui sont regroupées au sein d’unités.</a:t>
            </a:r>
            <a:endParaRPr lang="fr-FR" altLang="fr-FR" sz="18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95800" y="190500"/>
            <a:ext cx="4587875" cy="774700"/>
          </a:xfrm>
        </p:spPr>
        <p:txBody>
          <a:bodyPr anchor="t"/>
          <a:lstStyle/>
          <a:p>
            <a:pPr algn="ctr" eaLnBrk="1" hangingPunct="1"/>
            <a:r>
              <a:rPr lang="fr-FR" altLang="fr-FR">
                <a:ea typeface="ＭＳ Ｐゴシック" charset="-128"/>
              </a:rPr>
              <a:t>L’</a:t>
            </a:r>
            <a:r>
              <a:rPr lang="fr-FR" altLang="ja-JP">
                <a:ea typeface="ＭＳ Ｐゴシック" charset="-128"/>
              </a:rPr>
              <a:t>électrotechnique</a:t>
            </a:r>
            <a:endParaRPr lang="fr-FR" altLang="fr-FR" sz="3600">
              <a:ea typeface="ＭＳ Ｐゴシック" charset="-128"/>
            </a:endParaRPr>
          </a:p>
        </p:txBody>
      </p:sp>
      <p:sp>
        <p:nvSpPr>
          <p:cNvPr id="7" name="Espace réservé du texte 6"/>
          <p:cNvSpPr>
            <a:spLocks noGrp="1"/>
          </p:cNvSpPr>
          <p:nvPr>
            <p:ph type="body" sz="half" idx="2"/>
          </p:nvPr>
        </p:nvSpPr>
        <p:spPr>
          <a:xfrm>
            <a:off x="5051425" y="1598613"/>
            <a:ext cx="3777265" cy="2459037"/>
          </a:xfrm>
        </p:spPr>
        <p:txBody>
          <a:bodyPr>
            <a:normAutofit/>
          </a:bodyPr>
          <a:lstStyle/>
          <a:p>
            <a:pPr marL="342900" indent="-342900" eaLnBrk="1" hangingPunct="1">
              <a:lnSpc>
                <a:spcPct val="90000"/>
              </a:lnSpc>
              <a:buFontTx/>
              <a:buChar char="-"/>
            </a:pPr>
            <a:r>
              <a:rPr lang="fr-FR" altLang="fr-FR" b="1" dirty="0">
                <a:solidFill>
                  <a:srgbClr val="589DEE"/>
                </a:solidFill>
                <a:ea typeface="ＭＳ Ｐゴシック" charset="-128"/>
              </a:rPr>
              <a:t>CAP PROELEC</a:t>
            </a:r>
          </a:p>
          <a:p>
            <a:pPr marL="342900" indent="-342900" eaLnBrk="1" hangingPunct="1">
              <a:lnSpc>
                <a:spcPct val="90000"/>
              </a:lnSpc>
            </a:pPr>
            <a:r>
              <a:rPr lang="fr-FR" altLang="fr-FR" b="1" dirty="0" smtClean="0">
                <a:solidFill>
                  <a:srgbClr val="595959"/>
                </a:solidFill>
                <a:ea typeface="ＭＳ Ｐゴシック" charset="-128"/>
              </a:rPr>
              <a:t>	P</a:t>
            </a:r>
            <a:r>
              <a:rPr lang="fr-FR" altLang="fr-FR" dirty="0" smtClean="0">
                <a:solidFill>
                  <a:srgbClr val="595959"/>
                </a:solidFill>
                <a:ea typeface="ＭＳ Ｐゴシック" charset="-128"/>
              </a:rPr>
              <a:t>réparation </a:t>
            </a:r>
            <a:r>
              <a:rPr lang="fr-FR" altLang="fr-FR" dirty="0">
                <a:solidFill>
                  <a:srgbClr val="595959"/>
                </a:solidFill>
                <a:ea typeface="ＭＳ Ｐゴシック" charset="-128"/>
              </a:rPr>
              <a:t>et </a:t>
            </a:r>
            <a:r>
              <a:rPr lang="fr-FR" altLang="fr-FR" b="1" dirty="0">
                <a:solidFill>
                  <a:srgbClr val="595959"/>
                </a:solidFill>
                <a:ea typeface="ＭＳ Ｐゴシック" charset="-128"/>
              </a:rPr>
              <a:t>R</a:t>
            </a:r>
            <a:r>
              <a:rPr lang="fr-FR" altLang="fr-FR" dirty="0">
                <a:solidFill>
                  <a:srgbClr val="595959"/>
                </a:solidFill>
                <a:ea typeface="ＭＳ Ｐゴシック" charset="-128"/>
              </a:rPr>
              <a:t>éalisation d’</a:t>
            </a:r>
            <a:r>
              <a:rPr lang="fr-FR" altLang="ja-JP" b="1" dirty="0">
                <a:solidFill>
                  <a:srgbClr val="595959"/>
                </a:solidFill>
                <a:ea typeface="ＭＳ Ｐゴシック" charset="-128"/>
              </a:rPr>
              <a:t>O</a:t>
            </a:r>
            <a:r>
              <a:rPr lang="fr-FR" altLang="ja-JP" dirty="0">
                <a:solidFill>
                  <a:srgbClr val="595959"/>
                </a:solidFill>
                <a:ea typeface="ＭＳ Ｐゴシック" charset="-128"/>
              </a:rPr>
              <a:t>uvrages </a:t>
            </a:r>
            <a:r>
              <a:rPr lang="fr-FR" altLang="ja-JP" b="1" dirty="0" smtClean="0">
                <a:solidFill>
                  <a:srgbClr val="595959"/>
                </a:solidFill>
                <a:ea typeface="ＭＳ Ｐゴシック" charset="-128"/>
              </a:rPr>
              <a:t>E</a:t>
            </a:r>
            <a:r>
              <a:rPr lang="fr-FR" altLang="ja-JP" dirty="0" smtClean="0">
                <a:solidFill>
                  <a:srgbClr val="595959"/>
                </a:solidFill>
                <a:ea typeface="ＭＳ Ｐゴシック" charset="-128"/>
              </a:rPr>
              <a:t>lectriques</a:t>
            </a:r>
            <a:endParaRPr lang="fr-FR" altLang="ja-JP" dirty="0">
              <a:solidFill>
                <a:srgbClr val="595959"/>
              </a:solidFill>
              <a:ea typeface="ＭＳ Ｐゴシック" charset="-128"/>
            </a:endParaRPr>
          </a:p>
          <a:p>
            <a:pPr marL="342900" indent="-342900" eaLnBrk="1" hangingPunct="1">
              <a:lnSpc>
                <a:spcPct val="90000"/>
              </a:lnSpc>
            </a:pPr>
            <a:endParaRPr lang="fr-FR" altLang="fr-FR" dirty="0">
              <a:solidFill>
                <a:srgbClr val="595959"/>
              </a:solidFill>
              <a:ea typeface="ＭＳ Ｐゴシック" charset="-128"/>
            </a:endParaRPr>
          </a:p>
          <a:p>
            <a:pPr marL="342900" indent="-342900" eaLnBrk="1" hangingPunct="1">
              <a:lnSpc>
                <a:spcPct val="90000"/>
              </a:lnSpc>
              <a:buFontTx/>
              <a:buChar char="-"/>
            </a:pPr>
            <a:r>
              <a:rPr lang="fr-FR" altLang="fr-FR" b="1" dirty="0">
                <a:solidFill>
                  <a:srgbClr val="589DEE"/>
                </a:solidFill>
                <a:ea typeface="ＭＳ Ｐゴシック" charset="-128"/>
              </a:rPr>
              <a:t>BAC PRO ELEEC</a:t>
            </a:r>
          </a:p>
          <a:p>
            <a:pPr marL="342900" indent="-342900" eaLnBrk="1" hangingPunct="1">
              <a:lnSpc>
                <a:spcPct val="90000"/>
              </a:lnSpc>
            </a:pPr>
            <a:r>
              <a:rPr lang="fr-FR" altLang="fr-FR" b="1" dirty="0" smtClean="0">
                <a:solidFill>
                  <a:srgbClr val="595959"/>
                </a:solidFill>
                <a:ea typeface="ＭＳ Ｐゴシック" charset="-128"/>
              </a:rPr>
              <a:t>	E</a:t>
            </a:r>
            <a:r>
              <a:rPr lang="fr-FR" altLang="fr-FR" dirty="0" smtClean="0">
                <a:solidFill>
                  <a:srgbClr val="595959"/>
                </a:solidFill>
                <a:ea typeface="ＭＳ Ｐゴシック" charset="-128"/>
              </a:rPr>
              <a:t>lectrotechnique</a:t>
            </a:r>
            <a:r>
              <a:rPr lang="fr-FR" altLang="fr-FR" dirty="0">
                <a:solidFill>
                  <a:srgbClr val="595959"/>
                </a:solidFill>
                <a:ea typeface="ＭＳ Ｐゴシック" charset="-128"/>
              </a:rPr>
              <a:t>, </a:t>
            </a:r>
            <a:r>
              <a:rPr lang="fr-FR" altLang="fr-FR" b="1" dirty="0">
                <a:solidFill>
                  <a:srgbClr val="595959"/>
                </a:solidFill>
                <a:ea typeface="ＭＳ Ｐゴシック" charset="-128"/>
              </a:rPr>
              <a:t>E</a:t>
            </a:r>
            <a:r>
              <a:rPr lang="fr-FR" altLang="fr-FR" dirty="0">
                <a:solidFill>
                  <a:srgbClr val="595959"/>
                </a:solidFill>
                <a:ea typeface="ＭＳ Ｐゴシック" charset="-128"/>
              </a:rPr>
              <a:t>nergie, </a:t>
            </a:r>
            <a:r>
              <a:rPr lang="fr-FR" altLang="fr-FR" b="1" dirty="0" smtClean="0">
                <a:solidFill>
                  <a:srgbClr val="595959"/>
                </a:solidFill>
                <a:ea typeface="ＭＳ Ｐゴシック" charset="-128"/>
              </a:rPr>
              <a:t>E</a:t>
            </a:r>
            <a:r>
              <a:rPr lang="fr-FR" altLang="fr-FR" dirty="0" smtClean="0">
                <a:solidFill>
                  <a:srgbClr val="595959"/>
                </a:solidFill>
                <a:ea typeface="ＭＳ Ｐゴシック" charset="-128"/>
              </a:rPr>
              <a:t>quipements </a:t>
            </a:r>
            <a:r>
              <a:rPr lang="fr-FR" altLang="fr-FR" b="1" dirty="0" smtClean="0">
                <a:solidFill>
                  <a:srgbClr val="595959"/>
                </a:solidFill>
                <a:ea typeface="ＭＳ Ｐゴシック" charset="-128"/>
              </a:rPr>
              <a:t>C</a:t>
            </a:r>
            <a:r>
              <a:rPr lang="fr-FR" altLang="fr-FR" dirty="0" smtClean="0">
                <a:solidFill>
                  <a:srgbClr val="595959"/>
                </a:solidFill>
                <a:ea typeface="ＭＳ Ｐゴシック" charset="-128"/>
              </a:rPr>
              <a:t>ommunicants</a:t>
            </a:r>
            <a:endParaRPr lang="fr-FR" altLang="fr-FR" dirty="0">
              <a:solidFill>
                <a:srgbClr val="595959"/>
              </a:solidFill>
              <a:ea typeface="ＭＳ Ｐゴシック" charset="-128"/>
            </a:endParaRPr>
          </a:p>
          <a:p>
            <a:pPr marL="342900" indent="-342900" eaLnBrk="1" hangingPunct="1">
              <a:lnSpc>
                <a:spcPct val="90000"/>
              </a:lnSpc>
            </a:pPr>
            <a:endParaRPr lang="fr-FR" altLang="fr-FR" b="1" dirty="0">
              <a:solidFill>
                <a:srgbClr val="589DEE"/>
              </a:solidFill>
              <a:ea typeface="ＭＳ Ｐゴシック" charset="-128"/>
            </a:endParaRPr>
          </a:p>
        </p:txBody>
      </p:sp>
      <p:pic>
        <p:nvPicPr>
          <p:cNvPr id="5" name="Espace réservé pour une image  4" descr="electricien 26.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096" r="17096"/>
          <a:stretch>
            <a:fillRect/>
          </a:stretch>
        </p:blipFill>
        <p:spPr/>
      </p:pic>
      <p:pic>
        <p:nvPicPr>
          <p:cNvPr id="13" name="Espace réservé pour une image  12" descr="electricien.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504" r="16504"/>
          <a:stretch>
            <a:fillRect/>
          </a:stretch>
        </p:blipFill>
        <p:spPr/>
      </p:pic>
      <p:pic>
        <p:nvPicPr>
          <p:cNvPr id="12" name="Espace réservé pour une image  11" descr="electricien_1-5.jp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9568" r="9568"/>
          <a:stretch>
            <a:fillRect/>
          </a:stretch>
        </p:blipFill>
        <p:spPr/>
      </p:pic>
      <p:sp>
        <p:nvSpPr>
          <p:cNvPr id="15" name="Espace réservé du texte 6"/>
          <p:cNvSpPr txBox="1">
            <a:spLocks/>
          </p:cNvSpPr>
          <p:nvPr/>
        </p:nvSpPr>
        <p:spPr bwMode="auto">
          <a:xfrm>
            <a:off x="5051425" y="4249738"/>
            <a:ext cx="3635375"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algn="just"/>
            <a:r>
              <a:rPr lang="fr-FR" sz="1600" dirty="0"/>
              <a:t>Le titulaire de ce </a:t>
            </a:r>
            <a:r>
              <a:rPr lang="fr-FR" sz="1600" dirty="0" smtClean="0"/>
              <a:t>diplôme </a:t>
            </a:r>
            <a:r>
              <a:rPr lang="fr-FR" sz="1600" dirty="0"/>
              <a:t>intervient dans la production, le transport, la distribution et la transformation de </a:t>
            </a:r>
            <a:r>
              <a:rPr lang="fr-FR" sz="1600" dirty="0" smtClean="0"/>
              <a:t>l’</a:t>
            </a:r>
            <a:r>
              <a:rPr lang="fr-FR" sz="1600" dirty="0"/>
              <a:t>é</a:t>
            </a:r>
            <a:r>
              <a:rPr lang="fr-FR" sz="1600" dirty="0" smtClean="0"/>
              <a:t>nergie électrique</a:t>
            </a:r>
            <a:r>
              <a:rPr lang="fr-FR" sz="1600" dirty="0"/>
              <a:t>. Il s’occupe de l’organisation et de la planification de chantiers, de la </a:t>
            </a:r>
            <a:r>
              <a:rPr lang="fr-FR" sz="1600" dirty="0" smtClean="0"/>
              <a:t>réalisation </a:t>
            </a:r>
            <a:r>
              <a:rPr lang="fr-FR" sz="1600" dirty="0"/>
              <a:t>des installations é</a:t>
            </a:r>
            <a:r>
              <a:rPr lang="fr-FR" sz="1600" dirty="0" smtClean="0"/>
              <a:t>lectriques </a:t>
            </a:r>
            <a:r>
              <a:rPr lang="fr-FR" sz="1600" dirty="0"/>
              <a:t>et de </a:t>
            </a:r>
            <a:r>
              <a:rPr lang="fr-FR" sz="1600" dirty="0" smtClean="0"/>
              <a:t>réseaux</a:t>
            </a:r>
            <a:r>
              <a:rPr lang="fr-FR" sz="1600" dirty="0"/>
              <a:t>, de leur mise en service et de leur maintenance.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par>
                          <p:cTn id="15" fill="hold" nodeType="afterGroup">
                            <p:stCondLst>
                              <p:cond delay="4000"/>
                            </p:stCondLst>
                            <p:childTnLst>
                              <p:par>
                                <p:cTn id="16" presetID="10" presetClass="entr" presetSubtype="0" fill="hold" nodeType="afterEffect">
                                  <p:stCondLst>
                                    <p:cond delay="200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nodeType="withEffect">
                                  <p:stCondLst>
                                    <p:cond delay="200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childTnLst>
                          </p:cTn>
                        </p:par>
                        <p:par>
                          <p:cTn id="22" fill="hold" nodeType="afterGroup">
                            <p:stCondLst>
                              <p:cond delay="7000"/>
                            </p:stCondLst>
                            <p:childTnLst>
                              <p:par>
                                <p:cTn id="23" presetID="10" presetClass="entr" presetSubtype="0" fill="hold" grpId="0" nodeType="after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95800" y="190500"/>
            <a:ext cx="4587875" cy="1143000"/>
          </a:xfrm>
        </p:spPr>
        <p:txBody>
          <a:bodyPr anchor="t"/>
          <a:lstStyle/>
          <a:p>
            <a:pPr algn="ctr" eaLnBrk="1" hangingPunct="1"/>
            <a:r>
              <a:rPr lang="fr-FR" altLang="fr-FR">
                <a:ea typeface="ＭＳ Ｐゴシック" charset="-128"/>
              </a:rPr>
              <a:t>La Maintenance</a:t>
            </a:r>
            <a:br>
              <a:rPr lang="fr-FR" altLang="fr-FR">
                <a:ea typeface="ＭＳ Ｐゴシック" charset="-128"/>
              </a:rPr>
            </a:br>
            <a:r>
              <a:rPr lang="fr-FR" altLang="fr-FR" sz="2000">
                <a:ea typeface="ＭＳ Ｐゴシック" charset="-128"/>
              </a:rPr>
              <a:t>des équipements industriels</a:t>
            </a:r>
            <a:endParaRPr lang="fr-FR" altLang="fr-FR" sz="3600">
              <a:ea typeface="ＭＳ Ｐゴシック" charset="-128"/>
            </a:endParaRPr>
          </a:p>
        </p:txBody>
      </p:sp>
      <p:sp>
        <p:nvSpPr>
          <p:cNvPr id="7" name="Espace réservé du texte 6"/>
          <p:cNvSpPr>
            <a:spLocks noGrp="1"/>
          </p:cNvSpPr>
          <p:nvPr>
            <p:ph type="body" sz="half" idx="2"/>
          </p:nvPr>
        </p:nvSpPr>
        <p:spPr>
          <a:xfrm>
            <a:off x="5051425" y="1922463"/>
            <a:ext cx="3635375" cy="1336675"/>
          </a:xfrm>
        </p:spPr>
        <p:txBody>
          <a:bodyPr rtlCol="0"/>
          <a:lstStyle/>
          <a:p>
            <a:pPr marL="342900" indent="-342900" eaLnBrk="1" fontAlgn="auto" hangingPunct="1">
              <a:spcAft>
                <a:spcPts val="0"/>
              </a:spcAft>
              <a:buFontTx/>
              <a:buChar char="-"/>
              <a:defRPr/>
            </a:pPr>
            <a:r>
              <a:rPr lang="fr-FR" b="1" dirty="0" smtClean="0">
                <a:solidFill>
                  <a:srgbClr val="589DEE"/>
                </a:solidFill>
                <a:ea typeface="+mn-ea"/>
                <a:cs typeface="+mn-cs"/>
              </a:rPr>
              <a:t>BAC PRO MEI </a:t>
            </a:r>
            <a:r>
              <a:rPr lang="fr-FR" sz="1200" b="1" dirty="0" smtClean="0">
                <a:solidFill>
                  <a:srgbClr val="589DEE"/>
                </a:solidFill>
                <a:ea typeface="+mn-ea"/>
                <a:cs typeface="+mn-cs"/>
              </a:rPr>
              <a:t>(2ans ou 3ans)</a:t>
            </a:r>
          </a:p>
          <a:p>
            <a:pPr eaLnBrk="1" fontAlgn="auto" hangingPunct="1">
              <a:spcAft>
                <a:spcPts val="0"/>
              </a:spcAft>
              <a:defRPr/>
            </a:pPr>
            <a:r>
              <a:rPr lang="fr-FR" b="1" dirty="0" smtClean="0">
                <a:ea typeface="+mn-ea"/>
                <a:cs typeface="+mn-cs"/>
              </a:rPr>
              <a:t>M</a:t>
            </a:r>
            <a:r>
              <a:rPr lang="fr-FR" dirty="0" smtClean="0">
                <a:ea typeface="+mn-ea"/>
                <a:cs typeface="+mn-cs"/>
              </a:rPr>
              <a:t>aintenance </a:t>
            </a:r>
            <a:r>
              <a:rPr lang="fr-FR" dirty="0" smtClean="0">
                <a:ea typeface="+mn-ea"/>
                <a:cs typeface="+mn-cs"/>
              </a:rPr>
              <a:t>des </a:t>
            </a:r>
            <a:r>
              <a:rPr lang="fr-FR" b="1" dirty="0" smtClean="0">
                <a:ea typeface="+mn-ea"/>
                <a:cs typeface="+mn-cs"/>
              </a:rPr>
              <a:t>E</a:t>
            </a:r>
            <a:r>
              <a:rPr lang="fr-FR" dirty="0" smtClean="0">
                <a:ea typeface="+mn-ea"/>
                <a:cs typeface="+mn-cs"/>
              </a:rPr>
              <a:t>quipements </a:t>
            </a:r>
            <a:r>
              <a:rPr lang="fr-FR" b="1" dirty="0" smtClean="0">
                <a:ea typeface="+mn-ea"/>
                <a:cs typeface="+mn-cs"/>
              </a:rPr>
              <a:t>I</a:t>
            </a:r>
            <a:r>
              <a:rPr lang="fr-FR" dirty="0" smtClean="0">
                <a:ea typeface="+mn-ea"/>
                <a:cs typeface="+mn-cs"/>
              </a:rPr>
              <a:t>ndustriels</a:t>
            </a:r>
          </a:p>
        </p:txBody>
      </p:sp>
      <p:sp>
        <p:nvSpPr>
          <p:cNvPr id="15" name="Espace réservé du texte 6"/>
          <p:cNvSpPr txBox="1">
            <a:spLocks/>
          </p:cNvSpPr>
          <p:nvPr/>
        </p:nvSpPr>
        <p:spPr bwMode="auto">
          <a:xfrm>
            <a:off x="5051425" y="4465638"/>
            <a:ext cx="36353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just" defTabSz="914400" eaLnBrk="1" hangingPunct="1">
              <a:spcBef>
                <a:spcPts val="600"/>
              </a:spcBef>
              <a:buClr>
                <a:schemeClr val="accent1"/>
              </a:buClr>
              <a:buSzPct val="90000"/>
              <a:buFont typeface="Wingdings" charset="2"/>
              <a:buNone/>
            </a:pPr>
            <a:r>
              <a:rPr lang="fr-FR" altLang="fr-FR" sz="1600">
                <a:solidFill>
                  <a:srgbClr val="595959"/>
                </a:solidFill>
              </a:rPr>
              <a:t>Ce bac pro forme des techniciens dont la mission consiste à entretenir et réparer les matériels des équipements de production et à participer activement aux divers travaux de l'équipe de maintenance. </a:t>
            </a:r>
          </a:p>
        </p:txBody>
      </p:sp>
      <p:pic>
        <p:nvPicPr>
          <p:cNvPr id="8" name="Espace réservé pour une image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747" t="898" r="19743" b="-450"/>
          <a:stretch/>
        </p:blipFill>
        <p:spPr>
          <a:xfrm>
            <a:off x="990600" y="2716787"/>
            <a:ext cx="3505200" cy="3497701"/>
          </a:xfrm>
        </p:spPr>
      </p:pic>
      <p:pic>
        <p:nvPicPr>
          <p:cNvPr id="9" name="Espace réservé pour une image  8"/>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752" t="23314" r="754" b="10043"/>
          <a:stretch/>
        </p:blipFill>
        <p:spPr>
          <a:xfrm>
            <a:off x="240223" y="841374"/>
            <a:ext cx="2093073" cy="2092325"/>
          </a:xfrm>
        </p:spPr>
      </p:pic>
      <p:pic>
        <p:nvPicPr>
          <p:cNvPr id="10" name="Espace réservé pour une image  9" descr="item3.jp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4045" r="14045"/>
          <a:stretch>
            <a:fillRect/>
          </a:stretch>
        </p:blipFill>
        <p:spPr/>
      </p:pic>
      <p:sp>
        <p:nvSpPr>
          <p:cNvPr id="11" name="Espace réservé du texte 6"/>
          <p:cNvSpPr txBox="1">
            <a:spLocks/>
          </p:cNvSpPr>
          <p:nvPr/>
        </p:nvSpPr>
        <p:spPr bwMode="auto">
          <a:xfrm>
            <a:off x="5051425" y="3259139"/>
            <a:ext cx="3635375" cy="87142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eaLnBrk="1" hangingPunct="1">
              <a:spcBef>
                <a:spcPts val="600"/>
              </a:spcBef>
              <a:buClr>
                <a:schemeClr val="accent1"/>
              </a:buClr>
              <a:buSzPct val="90000"/>
              <a:buFontTx/>
              <a:buChar char="-"/>
            </a:pPr>
            <a:r>
              <a:rPr lang="fr-FR" altLang="fr-FR" sz="2000" b="1" dirty="0">
                <a:solidFill>
                  <a:srgbClr val="589DEE"/>
                </a:solidFill>
              </a:rPr>
              <a:t>FCIL</a:t>
            </a:r>
          </a:p>
          <a:p>
            <a:pPr marL="0" indent="0" eaLnBrk="1" hangingPunct="1">
              <a:spcBef>
                <a:spcPts val="600"/>
              </a:spcBef>
              <a:buClr>
                <a:schemeClr val="accent1"/>
              </a:buClr>
              <a:buSzPct val="90000"/>
            </a:pPr>
            <a:r>
              <a:rPr lang="fr-FR" altLang="fr-FR" sz="2000" b="1" dirty="0" smtClean="0">
                <a:solidFill>
                  <a:srgbClr val="595959"/>
                </a:solidFill>
              </a:rPr>
              <a:t>M</a:t>
            </a:r>
            <a:r>
              <a:rPr lang="fr-FR" altLang="fr-FR" sz="2000" dirty="0" smtClean="0">
                <a:solidFill>
                  <a:srgbClr val="595959"/>
                </a:solidFill>
              </a:rPr>
              <a:t>aintenance </a:t>
            </a:r>
            <a:r>
              <a:rPr lang="fr-FR" altLang="fr-FR" sz="2000" b="1" dirty="0">
                <a:solidFill>
                  <a:srgbClr val="595959"/>
                </a:solidFill>
              </a:rPr>
              <a:t>A</a:t>
            </a:r>
            <a:r>
              <a:rPr lang="fr-FR" altLang="fr-FR" sz="2000" dirty="0">
                <a:solidFill>
                  <a:srgbClr val="595959"/>
                </a:solidFill>
              </a:rPr>
              <a:t>éroportuaire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nodeType="afterGroup">
                            <p:stCondLst>
                              <p:cond delay="9000"/>
                            </p:stCondLst>
                            <p:childTnLst>
                              <p:par>
                                <p:cTn id="21" presetID="10" presetClass="entr" presetSubtype="0" fill="hold" nodeType="afterEffect">
                                  <p:stCondLst>
                                    <p:cond delay="10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childTnLst>
                                </p:cTn>
                              </p:par>
                            </p:childTnLst>
                          </p:cTn>
                        </p:par>
                        <p:par>
                          <p:cTn id="24" fill="hold" nodeType="afterGroup">
                            <p:stCondLst>
                              <p:cond delay="11000"/>
                            </p:stCondLst>
                            <p:childTnLst>
                              <p:par>
                                <p:cTn id="25" presetID="10" presetClass="entr" presetSubtype="0" fill="hold" nodeType="afterEffect">
                                  <p:stCondLst>
                                    <p:cond delay="100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95800" y="190500"/>
            <a:ext cx="4587875" cy="1603375"/>
          </a:xfrm>
        </p:spPr>
        <p:txBody>
          <a:bodyPr anchor="t"/>
          <a:lstStyle/>
          <a:p>
            <a:pPr algn="ctr" eaLnBrk="1" hangingPunct="1"/>
            <a:r>
              <a:rPr lang="fr-FR" altLang="fr-FR">
                <a:ea typeface="ＭＳ Ｐゴシック" charset="-128"/>
              </a:rPr>
              <a:t>La Métallerie</a:t>
            </a:r>
            <a:br>
              <a:rPr lang="fr-FR" altLang="fr-FR">
                <a:ea typeface="ＭＳ Ｐゴシック" charset="-128"/>
              </a:rPr>
            </a:br>
            <a:r>
              <a:rPr lang="fr-FR" altLang="fr-FR" sz="2000">
                <a:ea typeface="ＭＳ Ｐゴシック" charset="-128"/>
              </a:rPr>
              <a:t>La Serrurerie</a:t>
            </a:r>
            <a:br>
              <a:rPr lang="fr-FR" altLang="fr-FR" sz="2000">
                <a:ea typeface="ＭＳ Ｐゴシック" charset="-128"/>
              </a:rPr>
            </a:br>
            <a:r>
              <a:rPr lang="fr-FR" altLang="fr-FR" sz="2000">
                <a:ea typeface="ＭＳ Ｐゴシック" charset="-128"/>
              </a:rPr>
              <a:t>La Chaudronnerie</a:t>
            </a:r>
            <a:endParaRPr lang="fr-FR" altLang="fr-FR" sz="3600">
              <a:ea typeface="ＭＳ Ｐゴシック" charset="-128"/>
            </a:endParaRPr>
          </a:p>
        </p:txBody>
      </p:sp>
      <p:sp>
        <p:nvSpPr>
          <p:cNvPr id="7" name="Espace réservé du texte 6"/>
          <p:cNvSpPr>
            <a:spLocks noGrp="1"/>
          </p:cNvSpPr>
          <p:nvPr>
            <p:ph type="body" sz="half" idx="2"/>
          </p:nvPr>
        </p:nvSpPr>
        <p:spPr>
          <a:xfrm>
            <a:off x="5051425" y="1922463"/>
            <a:ext cx="3870325" cy="1681162"/>
          </a:xfrm>
        </p:spPr>
        <p:txBody>
          <a:bodyPr/>
          <a:lstStyle/>
          <a:p>
            <a:pPr eaLnBrk="1" hangingPunct="1"/>
            <a:r>
              <a:rPr lang="fr-FR" altLang="fr-FR" u="sng" dirty="0">
                <a:solidFill>
                  <a:srgbClr val="595959"/>
                </a:solidFill>
                <a:ea typeface="ＭＳ Ｐゴシック" charset="-128"/>
              </a:rPr>
              <a:t>Deux CAP:</a:t>
            </a:r>
          </a:p>
          <a:p>
            <a:pPr marL="342900" indent="-342900" eaLnBrk="1" hangingPunct="1">
              <a:buFontTx/>
              <a:buChar char="-"/>
            </a:pPr>
            <a:r>
              <a:rPr lang="fr-FR" altLang="fr-FR" b="1" dirty="0">
                <a:solidFill>
                  <a:srgbClr val="589DEE"/>
                </a:solidFill>
                <a:ea typeface="ＭＳ Ｐゴシック" charset="-128"/>
              </a:rPr>
              <a:t>RCI: </a:t>
            </a:r>
            <a:r>
              <a:rPr lang="fr-FR" altLang="fr-FR" b="1" dirty="0">
                <a:solidFill>
                  <a:srgbClr val="595959"/>
                </a:solidFill>
                <a:ea typeface="ＭＳ Ｐゴシック" charset="-128"/>
              </a:rPr>
              <a:t>R</a:t>
            </a:r>
            <a:r>
              <a:rPr lang="fr-FR" altLang="fr-FR" dirty="0">
                <a:solidFill>
                  <a:srgbClr val="595959"/>
                </a:solidFill>
                <a:ea typeface="ＭＳ Ｐゴシック" charset="-128"/>
              </a:rPr>
              <a:t>éalisation en </a:t>
            </a:r>
            <a:r>
              <a:rPr lang="fr-FR" altLang="fr-FR" b="1" dirty="0">
                <a:solidFill>
                  <a:srgbClr val="595959"/>
                </a:solidFill>
                <a:ea typeface="ＭＳ Ｐゴシック" charset="-128"/>
              </a:rPr>
              <a:t>C</a:t>
            </a:r>
            <a:r>
              <a:rPr lang="fr-FR" altLang="fr-FR" dirty="0">
                <a:solidFill>
                  <a:srgbClr val="595959"/>
                </a:solidFill>
                <a:ea typeface="ＭＳ Ｐゴシック" charset="-128"/>
              </a:rPr>
              <a:t>haudronnerie </a:t>
            </a:r>
            <a:r>
              <a:rPr lang="fr-FR" altLang="fr-FR" b="1" dirty="0">
                <a:solidFill>
                  <a:srgbClr val="595959"/>
                </a:solidFill>
                <a:ea typeface="ＭＳ Ｐゴシック" charset="-128"/>
              </a:rPr>
              <a:t>I</a:t>
            </a:r>
            <a:r>
              <a:rPr lang="fr-FR" altLang="fr-FR" dirty="0">
                <a:solidFill>
                  <a:srgbClr val="595959"/>
                </a:solidFill>
                <a:ea typeface="ＭＳ Ｐゴシック" charset="-128"/>
              </a:rPr>
              <a:t>ndustrielle</a:t>
            </a:r>
          </a:p>
          <a:p>
            <a:pPr marL="342900" indent="-342900" eaLnBrk="1" hangingPunct="1">
              <a:buFontTx/>
              <a:buChar char="-"/>
            </a:pPr>
            <a:r>
              <a:rPr lang="fr-FR" altLang="fr-FR" b="1" dirty="0">
                <a:solidFill>
                  <a:srgbClr val="589DEE"/>
                </a:solidFill>
                <a:ea typeface="ＭＳ Ｐゴシック" charset="-128"/>
              </a:rPr>
              <a:t>SM: </a:t>
            </a:r>
            <a:r>
              <a:rPr lang="fr-FR" altLang="fr-FR" b="1" dirty="0">
                <a:solidFill>
                  <a:srgbClr val="595959"/>
                </a:solidFill>
                <a:ea typeface="ＭＳ Ｐゴシック" charset="-128"/>
              </a:rPr>
              <a:t>S</a:t>
            </a:r>
            <a:r>
              <a:rPr lang="fr-FR" altLang="fr-FR" dirty="0">
                <a:solidFill>
                  <a:srgbClr val="595959"/>
                </a:solidFill>
                <a:ea typeface="ＭＳ Ｐゴシック" charset="-128"/>
              </a:rPr>
              <a:t>errurier </a:t>
            </a:r>
            <a:r>
              <a:rPr lang="fr-FR" altLang="fr-FR" b="1" dirty="0">
                <a:solidFill>
                  <a:srgbClr val="595959"/>
                </a:solidFill>
                <a:ea typeface="ＭＳ Ｐゴシック" charset="-128"/>
              </a:rPr>
              <a:t>M</a:t>
            </a:r>
            <a:r>
              <a:rPr lang="fr-FR" altLang="fr-FR" dirty="0">
                <a:solidFill>
                  <a:srgbClr val="595959"/>
                </a:solidFill>
                <a:ea typeface="ＭＳ Ｐゴシック" charset="-128"/>
              </a:rPr>
              <a:t>étallier</a:t>
            </a:r>
          </a:p>
          <a:p>
            <a:pPr eaLnBrk="1" hangingPunct="1">
              <a:buFontTx/>
              <a:buChar char="-"/>
            </a:pPr>
            <a:endParaRPr lang="fr-FR" altLang="fr-FR" dirty="0">
              <a:solidFill>
                <a:srgbClr val="595959"/>
              </a:solidFill>
              <a:ea typeface="ＭＳ Ｐゴシック" charset="-128"/>
            </a:endParaRPr>
          </a:p>
          <a:p>
            <a:pPr eaLnBrk="1" hangingPunct="1"/>
            <a:endParaRPr lang="fr-FR" altLang="fr-FR" dirty="0">
              <a:solidFill>
                <a:srgbClr val="595959"/>
              </a:solidFill>
              <a:ea typeface="ＭＳ Ｐゴシック" charset="-128"/>
            </a:endParaRPr>
          </a:p>
        </p:txBody>
      </p:sp>
      <p:sp>
        <p:nvSpPr>
          <p:cNvPr id="15" name="Espace réservé du texte 6"/>
          <p:cNvSpPr txBox="1">
            <a:spLocks/>
          </p:cNvSpPr>
          <p:nvPr/>
        </p:nvSpPr>
        <p:spPr bwMode="auto">
          <a:xfrm>
            <a:off x="5051425" y="4857750"/>
            <a:ext cx="36353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just" defTabSz="914400" eaLnBrk="1" hangingPunct="1">
              <a:spcBef>
                <a:spcPts val="600"/>
              </a:spcBef>
              <a:buClr>
                <a:schemeClr val="accent1"/>
              </a:buClr>
              <a:buSzPct val="90000"/>
              <a:buFont typeface="Wingdings" charset="2"/>
              <a:buNone/>
            </a:pPr>
            <a:r>
              <a:rPr lang="fr-FR" altLang="fr-FR" sz="1600" dirty="0">
                <a:solidFill>
                  <a:srgbClr val="595959"/>
                </a:solidFill>
              </a:rPr>
              <a:t>Le bachelier en chaudronnerie industrielle réalise des produits très variés en métal (éventuellement en matières plastiques et matériaux composites) à partir de tôles (feuilles, plaques) et de barres (profilés, tubes).</a:t>
            </a:r>
          </a:p>
        </p:txBody>
      </p:sp>
      <p:pic>
        <p:nvPicPr>
          <p:cNvPr id="5" name="Espace réservé pour une image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30" t="22537" r="443" b="11812"/>
          <a:stretch/>
        </p:blipFill>
        <p:spPr>
          <a:xfrm>
            <a:off x="889165" y="2685256"/>
            <a:ext cx="3503448" cy="3505200"/>
          </a:xfrm>
        </p:spPr>
      </p:pic>
      <p:pic>
        <p:nvPicPr>
          <p:cNvPr id="11" name="Espace réservé pour une image  10"/>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15887" y="746024"/>
            <a:ext cx="2092325" cy="2095701"/>
          </a:xfrm>
        </p:spPr>
      </p:pic>
      <p:pic>
        <p:nvPicPr>
          <p:cNvPr id="12" name="Espace réservé pour une image  11"/>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7580" t="143" r="25411" b="-958"/>
          <a:stretch/>
        </p:blipFill>
        <p:spPr>
          <a:xfrm>
            <a:off x="2447131" y="1293494"/>
            <a:ext cx="1254125" cy="1257938"/>
          </a:xfrm>
        </p:spPr>
      </p:pic>
      <p:sp>
        <p:nvSpPr>
          <p:cNvPr id="16" name="Espace réservé du texte 6"/>
          <p:cNvSpPr txBox="1">
            <a:spLocks/>
          </p:cNvSpPr>
          <p:nvPr/>
        </p:nvSpPr>
        <p:spPr>
          <a:xfrm>
            <a:off x="5051425" y="3597275"/>
            <a:ext cx="3870325" cy="1681163"/>
          </a:xfrm>
          <a:prstGeom prst="rect">
            <a:avLst/>
          </a:prstGeom>
        </p:spPr>
        <p:txBody>
          <a:bodyPr>
            <a:normAutofit/>
          </a:bodyPr>
          <a:lstStyle>
            <a:lvl1pPr marL="0" indent="0" algn="l" defTabSz="914400" rtl="0" eaLnBrk="1" latinLnBrk="0" hangingPunct="1">
              <a:spcBef>
                <a:spcPts val="600"/>
              </a:spcBef>
              <a:buClr>
                <a:schemeClr val="accent1"/>
              </a:buClr>
              <a:buSzPct val="90000"/>
              <a:buFont typeface="Wingdings" pitchFamily="2" charset="2"/>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9pPr>
          </a:lstStyle>
          <a:p>
            <a:pPr fontAlgn="auto">
              <a:spcAft>
                <a:spcPts val="0"/>
              </a:spcAft>
              <a:defRPr/>
            </a:pPr>
            <a:r>
              <a:rPr lang="fr-FR" u="sng" dirty="0" smtClean="0">
                <a:solidFill>
                  <a:srgbClr val="595959"/>
                </a:solidFill>
              </a:rPr>
              <a:t>Un BAC PRO:</a:t>
            </a:r>
          </a:p>
          <a:p>
            <a:pPr marL="342900" indent="-342900" fontAlgn="auto">
              <a:spcAft>
                <a:spcPts val="0"/>
              </a:spcAft>
              <a:buFontTx/>
              <a:buChar char="-"/>
              <a:defRPr/>
            </a:pPr>
            <a:r>
              <a:rPr lang="fr-FR" b="1" dirty="0" smtClean="0">
                <a:solidFill>
                  <a:srgbClr val="589DEE"/>
                </a:solidFill>
              </a:rPr>
              <a:t>TCI: </a:t>
            </a:r>
            <a:r>
              <a:rPr lang="fr-FR" b="1" dirty="0" smtClean="0"/>
              <a:t>T</a:t>
            </a:r>
            <a:r>
              <a:rPr lang="fr-FR" dirty="0" smtClean="0"/>
              <a:t>echnicien en </a:t>
            </a:r>
            <a:r>
              <a:rPr lang="fr-FR" b="1" dirty="0" smtClean="0"/>
              <a:t>C</a:t>
            </a:r>
            <a:r>
              <a:rPr lang="fr-FR" dirty="0" smtClean="0"/>
              <a:t>haudronnerie </a:t>
            </a:r>
            <a:r>
              <a:rPr lang="fr-FR" b="1" dirty="0" smtClean="0"/>
              <a:t>I</a:t>
            </a:r>
            <a:r>
              <a:rPr lang="fr-FR" dirty="0" smtClean="0"/>
              <a:t>ndustrielle </a:t>
            </a:r>
          </a:p>
          <a:p>
            <a:pPr fontAlgn="auto">
              <a:spcAft>
                <a:spcPts val="0"/>
              </a:spcAft>
              <a:defRPr/>
            </a:pPr>
            <a:endParaRPr lang="fr-FR"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2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nodeType="afterGroup">
                            <p:stCondLst>
                              <p:cond delay="9000"/>
                            </p:stCondLst>
                            <p:childTnLst>
                              <p:par>
                                <p:cTn id="21" presetID="10" presetClass="entr" presetSubtype="0" fill="hold" nodeType="afterEffect">
                                  <p:stCondLst>
                                    <p:cond delay="200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childTnLst>
                                </p:cTn>
                              </p:par>
                            </p:childTnLst>
                          </p:cTn>
                        </p:par>
                        <p:par>
                          <p:cTn id="24" fill="hold" nodeType="afterGroup">
                            <p:stCondLst>
                              <p:cond delay="12000"/>
                            </p:stCondLst>
                            <p:childTnLst>
                              <p:par>
                                <p:cTn id="25" presetID="10" presetClass="entr" presetSubtype="0" fill="hold" nodeType="afterEffect">
                                  <p:stCondLst>
                                    <p:cond delay="100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1000"/>
                                        <p:tgtEl>
                                          <p:spTgt spid="16">
                                            <p:txEl>
                                              <p:pRg st="1" end="1"/>
                                            </p:txEl>
                                          </p:spTgt>
                                        </p:tgtEl>
                                      </p:cBhvr>
                                    </p:animEffect>
                                  </p:childTnLst>
                                </p:cTn>
                              </p:par>
                            </p:childTnLst>
                          </p:cTn>
                        </p:par>
                        <p:par>
                          <p:cTn id="28" fill="hold" nodeType="afterGroup">
                            <p:stCondLst>
                              <p:cond delay="14000"/>
                            </p:stCondLst>
                            <p:childTnLst>
                              <p:par>
                                <p:cTn id="29" presetID="10"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95800" y="190500"/>
            <a:ext cx="4587875" cy="889000"/>
          </a:xfrm>
        </p:spPr>
        <p:txBody>
          <a:bodyPr anchor="t"/>
          <a:lstStyle/>
          <a:p>
            <a:pPr algn="ctr" eaLnBrk="1" hangingPunct="1"/>
            <a:r>
              <a:rPr lang="fr-FR" altLang="fr-FR">
                <a:ea typeface="ＭＳ Ｐゴシック" charset="-128"/>
              </a:rPr>
              <a:t>L’aéronautique</a:t>
            </a:r>
            <a:endParaRPr lang="fr-FR" altLang="fr-FR" sz="3600">
              <a:ea typeface="ＭＳ Ｐゴシック" charset="-128"/>
            </a:endParaRPr>
          </a:p>
        </p:txBody>
      </p:sp>
      <p:sp>
        <p:nvSpPr>
          <p:cNvPr id="7" name="Espace réservé du texte 6"/>
          <p:cNvSpPr>
            <a:spLocks noGrp="1"/>
          </p:cNvSpPr>
          <p:nvPr>
            <p:ph type="body" sz="half" idx="2"/>
          </p:nvPr>
        </p:nvSpPr>
        <p:spPr>
          <a:xfrm>
            <a:off x="5051425" y="1260475"/>
            <a:ext cx="4032250" cy="1681163"/>
          </a:xfrm>
        </p:spPr>
        <p:txBody>
          <a:bodyPr/>
          <a:lstStyle/>
          <a:p>
            <a:pPr eaLnBrk="1" hangingPunct="1"/>
            <a:r>
              <a:rPr lang="fr-FR" altLang="fr-FR" u="sng" dirty="0">
                <a:solidFill>
                  <a:srgbClr val="595959"/>
                </a:solidFill>
                <a:ea typeface="ＭＳ Ｐゴシック" charset="-128"/>
              </a:rPr>
              <a:t>2 BAC PRO Aéronautique </a:t>
            </a:r>
            <a:r>
              <a:rPr lang="fr-FR" altLang="fr-FR" sz="1000" dirty="0">
                <a:solidFill>
                  <a:srgbClr val="595959"/>
                </a:solidFill>
                <a:ea typeface="ＭＳ Ｐゴシック" charset="-128"/>
              </a:rPr>
              <a:t>(2ans ou 3ans)</a:t>
            </a:r>
          </a:p>
          <a:p>
            <a:pPr marL="342900" indent="-342900" eaLnBrk="1" hangingPunct="1">
              <a:buFontTx/>
              <a:buChar char="-"/>
            </a:pPr>
            <a:r>
              <a:rPr lang="fr-FR" altLang="fr-FR" b="1" dirty="0">
                <a:solidFill>
                  <a:srgbClr val="589DEE"/>
                </a:solidFill>
                <a:ea typeface="ＭＳ Ｐゴシック" charset="-128"/>
              </a:rPr>
              <a:t>Systèmes</a:t>
            </a:r>
          </a:p>
          <a:p>
            <a:pPr marL="342900" indent="-342900" eaLnBrk="1" hangingPunct="1">
              <a:buFontTx/>
              <a:buChar char="-"/>
            </a:pPr>
            <a:r>
              <a:rPr lang="fr-FR" altLang="fr-FR" b="1" dirty="0">
                <a:solidFill>
                  <a:srgbClr val="589DEE"/>
                </a:solidFill>
                <a:ea typeface="ＭＳ Ｐゴシック" charset="-128"/>
              </a:rPr>
              <a:t>Structure</a:t>
            </a:r>
            <a:endParaRPr lang="fr-FR" altLang="fr-FR" dirty="0">
              <a:solidFill>
                <a:srgbClr val="589DEE"/>
              </a:solidFill>
              <a:ea typeface="ＭＳ Ｐゴシック" charset="-128"/>
            </a:endParaRPr>
          </a:p>
        </p:txBody>
      </p:sp>
      <p:sp>
        <p:nvSpPr>
          <p:cNvPr id="28676" name="Espace réservé du texte 6"/>
          <p:cNvSpPr txBox="1">
            <a:spLocks/>
          </p:cNvSpPr>
          <p:nvPr/>
        </p:nvSpPr>
        <p:spPr bwMode="auto">
          <a:xfrm>
            <a:off x="5051425" y="3055938"/>
            <a:ext cx="36353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defTabSz="914400" eaLnBrk="1" hangingPunct="1">
              <a:spcBef>
                <a:spcPts val="600"/>
              </a:spcBef>
              <a:buClr>
                <a:schemeClr val="accent1"/>
              </a:buClr>
              <a:buSzPct val="90000"/>
              <a:buFont typeface="Wingdings" charset="2"/>
              <a:buNone/>
            </a:pPr>
            <a:endParaRPr lang="fr-FR" altLang="fr-FR" sz="2000">
              <a:solidFill>
                <a:srgbClr val="595959"/>
              </a:solidFill>
            </a:endParaRPr>
          </a:p>
        </p:txBody>
      </p:sp>
      <p:pic>
        <p:nvPicPr>
          <p:cNvPr id="8" name="Espace réservé pour une image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8850" t="1770" r="5604"/>
          <a:stretch/>
        </p:blipFill>
        <p:spPr>
          <a:xfrm>
            <a:off x="927099" y="2726559"/>
            <a:ext cx="3503613" cy="3500429"/>
          </a:xfrm>
        </p:spPr>
      </p:pic>
      <p:pic>
        <p:nvPicPr>
          <p:cNvPr id="10" name="Espace réservé pour une image  9"/>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717" t="8831" r="36672" b="1"/>
          <a:stretch/>
        </p:blipFill>
        <p:spPr>
          <a:xfrm>
            <a:off x="306386" y="780627"/>
            <a:ext cx="2109788" cy="2115672"/>
          </a:xfrm>
        </p:spPr>
      </p:pic>
      <p:pic>
        <p:nvPicPr>
          <p:cNvPr id="13" name="Espace réservé pour une image  12"/>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r="29714"/>
          <a:stretch/>
        </p:blipFill>
        <p:spPr>
          <a:xfrm>
            <a:off x="2570163" y="1260475"/>
            <a:ext cx="1239837" cy="1254125"/>
          </a:xfrm>
        </p:spPr>
      </p:pic>
      <p:sp>
        <p:nvSpPr>
          <p:cNvPr id="11" name="Espace réservé du texte 6"/>
          <p:cNvSpPr txBox="1">
            <a:spLocks/>
          </p:cNvSpPr>
          <p:nvPr/>
        </p:nvSpPr>
        <p:spPr bwMode="auto">
          <a:xfrm>
            <a:off x="5051425" y="2684080"/>
            <a:ext cx="4032250" cy="121443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sto MT" charset="0"/>
                <a:ea typeface="ＭＳ Ｐゴシック" charset="-128"/>
              </a:defRPr>
            </a:lvl9pPr>
          </a:lstStyle>
          <a:p>
            <a:pPr eaLnBrk="1" hangingPunct="1">
              <a:spcBef>
                <a:spcPts val="600"/>
              </a:spcBef>
              <a:buClr>
                <a:schemeClr val="accent1"/>
              </a:buClr>
              <a:buSzPct val="90000"/>
              <a:buFont typeface="Wingdings" charset="2"/>
              <a:buNone/>
            </a:pPr>
            <a:r>
              <a:rPr lang="fr-FR" altLang="fr-FR" sz="2000" u="sng" dirty="0">
                <a:solidFill>
                  <a:srgbClr val="595959"/>
                </a:solidFill>
              </a:rPr>
              <a:t>Mention Complémentaire</a:t>
            </a:r>
          </a:p>
          <a:p>
            <a:pPr marL="342900" indent="-342900" eaLnBrk="1" hangingPunct="1">
              <a:spcBef>
                <a:spcPts val="600"/>
              </a:spcBef>
              <a:buClr>
                <a:schemeClr val="accent1"/>
              </a:buClr>
              <a:buSzPct val="90000"/>
              <a:buFontTx/>
              <a:buChar char="-"/>
            </a:pPr>
            <a:r>
              <a:rPr lang="fr-FR" altLang="fr-FR" sz="2000" b="1" dirty="0">
                <a:solidFill>
                  <a:srgbClr val="589DEE"/>
                </a:solidFill>
              </a:rPr>
              <a:t>B1.1</a:t>
            </a:r>
            <a:r>
              <a:rPr lang="fr-FR" altLang="fr-FR" sz="2000" dirty="0">
                <a:solidFill>
                  <a:srgbClr val="595959"/>
                </a:solidFill>
              </a:rPr>
              <a:t>: Avions à Moteur à Turbines</a:t>
            </a:r>
          </a:p>
        </p:txBody>
      </p:sp>
      <p:sp>
        <p:nvSpPr>
          <p:cNvPr id="2" name="Rectangle 1"/>
          <p:cNvSpPr/>
          <p:nvPr/>
        </p:nvSpPr>
        <p:spPr>
          <a:xfrm>
            <a:off x="4843243" y="4354595"/>
            <a:ext cx="4051738" cy="1815882"/>
          </a:xfrm>
          <a:prstGeom prst="rect">
            <a:avLst/>
          </a:prstGeom>
        </p:spPr>
        <p:txBody>
          <a:bodyPr wrap="square">
            <a:spAutoFit/>
          </a:bodyPr>
          <a:lstStyle/>
          <a:p>
            <a:pPr algn="just"/>
            <a:r>
              <a:rPr lang="fr-FR" sz="1600" dirty="0" smtClean="0">
                <a:solidFill>
                  <a:srgbClr val="595959"/>
                </a:solidFill>
                <a:effectLst/>
                <a:latin typeface="CalistoMT" charset="0"/>
              </a:rPr>
              <a:t>Le titulaire du bac pro aéronautique intervient dans les secteurs de la construction ou de la maintenance des aéronefs (avion, hélicoptère, ...). Il a appris, à préparer, réaliser des opérations techniques et en assurer la traçabilité́, dans le cadre de la réglementation aéronautique. </a:t>
            </a:r>
            <a:endParaRPr lang="fr-FR" sz="1600" dirty="0">
              <a:solidFill>
                <a:srgbClr val="59595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100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39750" y="368300"/>
            <a:ext cx="34766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ctr" defTabSz="914400" eaLnBrk="1" hangingPunct="1"/>
            <a:r>
              <a:rPr lang="fr-FR" altLang="fr-FR" sz="4000">
                <a:solidFill>
                  <a:srgbClr val="FFFFFF"/>
                </a:solidFill>
              </a:rPr>
              <a:t>C’est aussi …</a:t>
            </a:r>
          </a:p>
        </p:txBody>
      </p:sp>
      <p:sp>
        <p:nvSpPr>
          <p:cNvPr id="4" name="Espace réservé du texte vertical 2"/>
          <p:cNvSpPr txBox="1">
            <a:spLocks/>
          </p:cNvSpPr>
          <p:nvPr/>
        </p:nvSpPr>
        <p:spPr bwMode="auto">
          <a:xfrm>
            <a:off x="142875" y="1606550"/>
            <a:ext cx="3762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sto MT" charset="0"/>
                <a:ea typeface="ＭＳ Ｐゴシック" charset="-128"/>
              </a:defRPr>
            </a:lvl1pPr>
            <a:lvl2pPr marL="742950" indent="-285750" eaLnBrk="0" hangingPunct="0">
              <a:defRPr sz="2400">
                <a:solidFill>
                  <a:schemeClr val="tx1"/>
                </a:solidFill>
                <a:latin typeface="Calisto MT" charset="0"/>
                <a:ea typeface="ＭＳ Ｐゴシック" charset="-128"/>
              </a:defRPr>
            </a:lvl2pPr>
            <a:lvl3pPr marL="1143000" indent="-228600" eaLnBrk="0" hangingPunct="0">
              <a:defRPr sz="2400">
                <a:solidFill>
                  <a:schemeClr val="tx1"/>
                </a:solidFill>
                <a:latin typeface="Calisto MT" charset="0"/>
                <a:ea typeface="ＭＳ Ｐゴシック" charset="-128"/>
              </a:defRPr>
            </a:lvl3pPr>
            <a:lvl4pPr marL="1600200" indent="-228600" eaLnBrk="0" hangingPunct="0">
              <a:defRPr sz="2400">
                <a:solidFill>
                  <a:schemeClr val="tx1"/>
                </a:solidFill>
                <a:latin typeface="Calisto MT" charset="0"/>
                <a:ea typeface="ＭＳ Ｐゴシック" charset="-128"/>
              </a:defRPr>
            </a:lvl4pPr>
            <a:lvl5pPr marL="2057400" indent="-228600" eaLnBrk="0" hangingPunct="0">
              <a:defRPr sz="2400">
                <a:solidFill>
                  <a:schemeClr val="tx1"/>
                </a:solidFill>
                <a:latin typeface="Calisto MT" charset="0"/>
                <a:ea typeface="ＭＳ Ｐゴシック" charset="-128"/>
              </a:defRPr>
            </a:lvl5pPr>
            <a:lvl6pPr marL="2514600" indent="-228600" eaLnBrk="0" fontAlgn="base" hangingPunct="0">
              <a:spcBef>
                <a:spcPct val="0"/>
              </a:spcBef>
              <a:spcAft>
                <a:spcPct val="0"/>
              </a:spcAft>
              <a:defRPr sz="2400">
                <a:solidFill>
                  <a:schemeClr val="tx1"/>
                </a:solidFill>
                <a:latin typeface="Calisto MT" charset="0"/>
                <a:ea typeface="ＭＳ Ｐゴシック" charset="-128"/>
              </a:defRPr>
            </a:lvl6pPr>
            <a:lvl7pPr marL="2971800" indent="-228600" eaLnBrk="0" fontAlgn="base" hangingPunct="0">
              <a:spcBef>
                <a:spcPct val="0"/>
              </a:spcBef>
              <a:spcAft>
                <a:spcPct val="0"/>
              </a:spcAft>
              <a:defRPr sz="2400">
                <a:solidFill>
                  <a:schemeClr val="tx1"/>
                </a:solidFill>
                <a:latin typeface="Calisto MT" charset="0"/>
                <a:ea typeface="ＭＳ Ｐゴシック" charset="-128"/>
              </a:defRPr>
            </a:lvl7pPr>
            <a:lvl8pPr marL="3429000" indent="-228600" eaLnBrk="0" fontAlgn="base" hangingPunct="0">
              <a:spcBef>
                <a:spcPct val="0"/>
              </a:spcBef>
              <a:spcAft>
                <a:spcPct val="0"/>
              </a:spcAft>
              <a:defRPr sz="2400">
                <a:solidFill>
                  <a:schemeClr val="tx1"/>
                </a:solidFill>
                <a:latin typeface="Calisto MT" charset="0"/>
                <a:ea typeface="ＭＳ Ｐゴシック" charset="-128"/>
              </a:defRPr>
            </a:lvl8pPr>
            <a:lvl9pPr marL="3886200" indent="-228600" eaLnBrk="0" fontAlgn="base" hangingPunct="0">
              <a:spcBef>
                <a:spcPct val="0"/>
              </a:spcBef>
              <a:spcAft>
                <a:spcPct val="0"/>
              </a:spcAft>
              <a:defRPr sz="2400">
                <a:solidFill>
                  <a:schemeClr val="tx1"/>
                </a:solidFill>
                <a:latin typeface="Calisto MT" charset="0"/>
                <a:ea typeface="ＭＳ Ｐゴシック" charset="-128"/>
              </a:defRPr>
            </a:lvl9pPr>
          </a:lstStyle>
          <a:p>
            <a:pPr algn="just" defTabSz="914400" eaLnBrk="1" hangingPunct="1">
              <a:spcBef>
                <a:spcPts val="2000"/>
              </a:spcBef>
              <a:buClr>
                <a:schemeClr val="accent1"/>
              </a:buClr>
              <a:buSzPct val="90000"/>
              <a:buFontTx/>
              <a:buChar char="-"/>
            </a:pPr>
            <a:r>
              <a:rPr lang="fr-FR" altLang="fr-FR" sz="2000" dirty="0">
                <a:solidFill>
                  <a:schemeClr val="bg1"/>
                </a:solidFill>
              </a:rPr>
              <a:t>Des partenariats avec des grandes entreprises: </a:t>
            </a:r>
            <a:r>
              <a:rPr lang="fr-FR" altLang="fr-FR" sz="2000" dirty="0" smtClean="0">
                <a:solidFill>
                  <a:schemeClr val="bg1"/>
                </a:solidFill>
              </a:rPr>
              <a:t>AIRBUS, TCR, SAFRAN, le </a:t>
            </a:r>
            <a:r>
              <a:rPr lang="fr-FR" altLang="fr-FR" sz="2000" dirty="0">
                <a:solidFill>
                  <a:schemeClr val="bg1"/>
                </a:solidFill>
              </a:rPr>
              <a:t>Musée de l’Air et de l’Espace…</a:t>
            </a:r>
          </a:p>
          <a:p>
            <a:pPr algn="just" defTabSz="914400" eaLnBrk="1" hangingPunct="1">
              <a:spcBef>
                <a:spcPts val="2000"/>
              </a:spcBef>
              <a:buClr>
                <a:schemeClr val="accent1"/>
              </a:buClr>
              <a:buSzPct val="90000"/>
              <a:buFontTx/>
              <a:buChar char="-"/>
            </a:pPr>
            <a:r>
              <a:rPr lang="fr-FR" altLang="fr-FR" sz="2000" dirty="0">
                <a:solidFill>
                  <a:schemeClr val="bg1"/>
                </a:solidFill>
              </a:rPr>
              <a:t>Des liens avec ADP, des bases aériennes militaires, des aéroclubs</a:t>
            </a:r>
          </a:p>
          <a:p>
            <a:pPr algn="just" defTabSz="914400" eaLnBrk="1" hangingPunct="1">
              <a:spcBef>
                <a:spcPts val="2000"/>
              </a:spcBef>
              <a:buClr>
                <a:schemeClr val="accent1"/>
              </a:buClr>
              <a:buSzPct val="90000"/>
              <a:buFontTx/>
              <a:buChar char="-"/>
            </a:pPr>
            <a:r>
              <a:rPr lang="fr-FR" altLang="fr-FR" sz="2000" dirty="0">
                <a:solidFill>
                  <a:schemeClr val="bg1"/>
                </a:solidFill>
              </a:rPr>
              <a:t>Des équipements et matériels performants</a:t>
            </a:r>
          </a:p>
          <a:p>
            <a:pPr algn="just" defTabSz="914400" eaLnBrk="1" hangingPunct="1">
              <a:spcBef>
                <a:spcPts val="2000"/>
              </a:spcBef>
              <a:buClr>
                <a:schemeClr val="accent1"/>
              </a:buClr>
              <a:buSzPct val="90000"/>
              <a:buFontTx/>
              <a:buChar char="-"/>
            </a:pPr>
            <a:r>
              <a:rPr lang="fr-FR" altLang="fr-FR" sz="2000" dirty="0">
                <a:solidFill>
                  <a:schemeClr val="bg1"/>
                </a:solidFill>
              </a:rPr>
              <a:t>Des moyens techniques et humains importants</a:t>
            </a:r>
          </a:p>
        </p:txBody>
      </p:sp>
      <p:pic>
        <p:nvPicPr>
          <p:cNvPr id="8" name="Image 7" descr="AMP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5075" y="5634038"/>
            <a:ext cx="3667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084" y="3679765"/>
            <a:ext cx="3747814" cy="157720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186" y="342798"/>
            <a:ext cx="1801544" cy="1409904"/>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814" y="659796"/>
            <a:ext cx="1960180" cy="946754"/>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8341" y="2553397"/>
            <a:ext cx="2527300" cy="7493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èse">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majorFont>
      <a:minorFont>
        <a:latin typeface="Calisto MT"/>
        <a:ea typeface=""/>
        <a:cs typeface=""/>
        <a:font script="Jpan" typeface="ＭＳ 明朝"/>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594</Words>
  <Application>Microsoft Macintosh PowerPoint</Application>
  <PresentationFormat>Présentation à l'écran (4:3)</PresentationFormat>
  <Paragraphs>81</Paragraphs>
  <Slides>11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8" baseType="lpstr">
      <vt:lpstr>Calisto MT</vt:lpstr>
      <vt:lpstr>ＭＳ Ｐゴシック</vt:lpstr>
      <vt:lpstr>Arial</vt:lpstr>
      <vt:lpstr>Wingdings</vt:lpstr>
      <vt:lpstr>Calibri</vt:lpstr>
      <vt:lpstr>Genèse</vt:lpstr>
      <vt:lpstr>Excel.Chart.8</vt:lpstr>
      <vt:lpstr>Présentation PowerPoint</vt:lpstr>
      <vt:lpstr>Présentation PowerPoint</vt:lpstr>
      <vt:lpstr>Présentation PowerPoint</vt:lpstr>
      <vt:lpstr>Présentation PowerPoint</vt:lpstr>
      <vt:lpstr>L’électrotechnique</vt:lpstr>
      <vt:lpstr>La Maintenance des équipements industriels</vt:lpstr>
      <vt:lpstr>La Métallerie La Serrurerie La Chaudronnerie</vt:lpstr>
      <vt:lpstr>L’aéronautique</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14</cp:revision>
  <dcterms:created xsi:type="dcterms:W3CDTF">2016-01-05T13:07:50Z</dcterms:created>
  <dcterms:modified xsi:type="dcterms:W3CDTF">2016-01-05T15:31:39Z</dcterms:modified>
</cp:coreProperties>
</file>